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12"/>
  </p:handoutMasterIdLst>
  <p:sldIdLst>
    <p:sldId id="269" r:id="rId5"/>
    <p:sldId id="257" r:id="rId6"/>
    <p:sldId id="264" r:id="rId7"/>
    <p:sldId id="261" r:id="rId8"/>
    <p:sldId id="273" r:id="rId9"/>
    <p:sldId id="274" r:id="rId10"/>
    <p:sldId id="276"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7321"/>
    <a:srgbClr val="0000BE"/>
    <a:srgbClr val="0000E5"/>
    <a:srgbClr val="0000AB"/>
    <a:srgbClr val="2888C7"/>
    <a:srgbClr val="AACB7D"/>
    <a:srgbClr val="86D3F3"/>
    <a:srgbClr val="A066AC"/>
    <a:srgbClr val="F2C967"/>
    <a:srgbClr val="E074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76D90A-AC1B-49CF-9BDE-D1E2894CF710}" v="70" dt="2020-04-27T13:45:11.015"/>
    <p1510:client id="{213E8172-6F31-404A-B207-F0E4FB179BE9}" v="2" dt="2020-04-10T10:05:57.403"/>
    <p1510:client id="{255E68A6-08FB-49D7-882D-DC7D56FF9104}" v="25" dt="2020-04-10T15:07:44.455"/>
    <p1510:client id="{29B18FFD-380D-4038-8DB2-71AAC125B5FC}" v="71" dt="2020-04-27T13:55:47.418"/>
    <p1510:client id="{2C2C8AC4-19D0-4A29-8ABB-D19B2C3E5AE8}" v="1" dt="2020-04-09T19:40:11.671"/>
    <p1510:client id="{42C675F4-32A9-4F95-B563-1A4E9EB21CFD}" v="9" dt="2020-04-16T07:34:11.421"/>
    <p1510:client id="{526D04F4-DCD4-4B75-90B9-4D9332089664}" v="16" dt="2020-04-14T14:09:17.774"/>
    <p1510:client id="{6DF9D917-C73C-4874-B61B-C8BC5E65963A}" v="4" dt="2020-04-27T13:51:29.252"/>
    <p1510:client id="{7469F69B-F28A-495F-B584-3839B74622CF}" v="2" dt="2020-04-14T14:17:06.160"/>
    <p1510:client id="{8D674015-D5E6-4BAB-BE1F-323DCBFEE889}" v="2" dt="2020-04-10T09:46:48.906"/>
    <p1510:client id="{95F223A9-1D31-4C82-AA4D-654F95824B34}" v="11" dt="2020-04-10T08:22:23.918"/>
    <p1510:client id="{A9C22A56-94D7-4AC2-9CC4-2AEE28BCA32C}" v="1" dt="2020-04-10T08:52:29.636"/>
    <p1510:client id="{AAFFDE51-4912-4283-A776-F0AAC40F9089}" v="7" dt="2020-04-27T13:49:32.073"/>
    <p1510:client id="{B76803BE-3F6B-4A65-969F-570B5A29595D}" v="6" dt="2020-04-10T15:17:26.258"/>
    <p1510:client id="{B8DC533B-68C4-464A-AC90-DA3561C77A56}" v="2" dt="2020-04-10T15:19:07.501"/>
    <p1510:client id="{CF80D202-6051-4152-B6D2-501D8AD65D67}" v="8" dt="2020-04-14T14:13:27.292"/>
    <p1510:client id="{D61E92A4-73C6-40A2-97BE-EB6BA4178091}" v="8" dt="2020-04-14T14:15:01.999"/>
    <p1510:client id="{DC7C455D-0A6E-47A9-B7FD-C4E9E7D8494B}" v="9" dt="2020-04-09T19:44:16.722"/>
    <p1510:client id="{E7FBA72D-4CDF-42DB-BE1C-CC1F740B80DC}" v="22" dt="2020-04-16T07:39:57.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17" autoAdjust="0"/>
  </p:normalViewPr>
  <p:slideViewPr>
    <p:cSldViewPr snapToGrid="0">
      <p:cViewPr>
        <p:scale>
          <a:sx n="100" d="100"/>
          <a:sy n="100" d="100"/>
        </p:scale>
        <p:origin x="954" y="276"/>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bourceret" userId="S::alexandre.bourceret_femto-st.fr#ext#@univfcomtefr.onmicrosoft.com::b69a85ca-163e-4d46-a2a7-a74867e82eab" providerId="AD" clId="Web-{DC7C455D-0A6E-47A9-B7FD-C4E9E7D8494B}"/>
    <pc:docChg chg="modSld">
      <pc:chgData name="alexandre.bourceret" userId="S::alexandre.bourceret_femto-st.fr#ext#@univfcomtefr.onmicrosoft.com::b69a85ca-163e-4d46-a2a7-a74867e82eab" providerId="AD" clId="Web-{DC7C455D-0A6E-47A9-B7FD-C4E9E7D8494B}" dt="2020-04-09T19:44:16.722" v="7" actId="1076"/>
      <pc:docMkLst>
        <pc:docMk/>
      </pc:docMkLst>
      <pc:sldChg chg="addSp delSp modSp">
        <pc:chgData name="alexandre.bourceret" userId="S::alexandre.bourceret_femto-st.fr#ext#@univfcomtefr.onmicrosoft.com::b69a85ca-163e-4d46-a2a7-a74867e82eab" providerId="AD" clId="Web-{DC7C455D-0A6E-47A9-B7FD-C4E9E7D8494B}" dt="2020-04-09T19:44:16.722" v="7" actId="1076"/>
        <pc:sldMkLst>
          <pc:docMk/>
          <pc:sldMk cId="375821313" sldId="261"/>
        </pc:sldMkLst>
        <pc:grpChg chg="del mod">
          <ac:chgData name="alexandre.bourceret" userId="S::alexandre.bourceret_femto-st.fr#ext#@univfcomtefr.onmicrosoft.com::b69a85ca-163e-4d46-a2a7-a74867e82eab" providerId="AD" clId="Web-{DC7C455D-0A6E-47A9-B7FD-C4E9E7D8494B}" dt="2020-04-09T19:44:10.628" v="4"/>
          <ac:grpSpMkLst>
            <pc:docMk/>
            <pc:sldMk cId="375821313" sldId="261"/>
            <ac:grpSpMk id="3" creationId="{00000000-0000-0000-0000-000000000000}"/>
          </ac:grpSpMkLst>
        </pc:grpChg>
        <pc:picChg chg="add mod">
          <ac:chgData name="alexandre.bourceret" userId="S::alexandre.bourceret_femto-st.fr#ext#@univfcomtefr.onmicrosoft.com::b69a85ca-163e-4d46-a2a7-a74867e82eab" providerId="AD" clId="Web-{DC7C455D-0A6E-47A9-B7FD-C4E9E7D8494B}" dt="2020-04-09T19:44:16.722" v="7" actId="1076"/>
          <ac:picMkLst>
            <pc:docMk/>
            <pc:sldMk cId="375821313" sldId="261"/>
            <ac:picMk id="10" creationId="{8100D614-B6DB-40B3-842C-E8CCA346FB66}"/>
          </ac:picMkLst>
        </pc:picChg>
      </pc:sldChg>
    </pc:docChg>
  </pc:docChgLst>
  <pc:docChgLst>
    <pc:chgData name="alexandre.bourceret" userId="S::alexandre.bourceret_femto-st.fr#ext#@univfcomtefr.onmicrosoft.com::b69a85ca-163e-4d46-a2a7-a74867e82eab" providerId="AD" clId="Web-{255E68A6-08FB-49D7-882D-DC7D56FF9104}"/>
    <pc:docChg chg="modSld">
      <pc:chgData name="alexandre.bourceret" userId="S::alexandre.bourceret_femto-st.fr#ext#@univfcomtefr.onmicrosoft.com::b69a85ca-163e-4d46-a2a7-a74867e82eab" providerId="AD" clId="Web-{255E68A6-08FB-49D7-882D-DC7D56FF9104}" dt="2020-04-10T15:07:44.455" v="24"/>
      <pc:docMkLst>
        <pc:docMk/>
      </pc:docMkLst>
      <pc:sldChg chg="modSp">
        <pc:chgData name="alexandre.bourceret" userId="S::alexandre.bourceret_femto-st.fr#ext#@univfcomtefr.onmicrosoft.com::b69a85ca-163e-4d46-a2a7-a74867e82eab" providerId="AD" clId="Web-{255E68A6-08FB-49D7-882D-DC7D56FF9104}" dt="2020-04-10T15:04:05.223" v="4" actId="20577"/>
        <pc:sldMkLst>
          <pc:docMk/>
          <pc:sldMk cId="3769882964" sldId="257"/>
        </pc:sldMkLst>
        <pc:spChg chg="mod">
          <ac:chgData name="alexandre.bourceret" userId="S::alexandre.bourceret_femto-st.fr#ext#@univfcomtefr.onmicrosoft.com::b69a85ca-163e-4d46-a2a7-a74867e82eab" providerId="AD" clId="Web-{255E68A6-08FB-49D7-882D-DC7D56FF9104}" dt="2020-04-10T15:04:05.223" v="4" actId="20577"/>
          <ac:spMkLst>
            <pc:docMk/>
            <pc:sldMk cId="3769882964" sldId="257"/>
            <ac:spMk id="119" creationId="{00000000-0000-0000-0000-000000000000}"/>
          </ac:spMkLst>
        </pc:spChg>
      </pc:sldChg>
      <pc:sldChg chg="addSp delSp modSp">
        <pc:chgData name="alexandre.bourceret" userId="S::alexandre.bourceret_femto-st.fr#ext#@univfcomtefr.onmicrosoft.com::b69a85ca-163e-4d46-a2a7-a74867e82eab" providerId="AD" clId="Web-{255E68A6-08FB-49D7-882D-DC7D56FF9104}" dt="2020-04-10T15:07:44.455" v="24"/>
        <pc:sldMkLst>
          <pc:docMk/>
          <pc:sldMk cId="375821313" sldId="261"/>
        </pc:sldMkLst>
        <pc:picChg chg="add del mod">
          <ac:chgData name="alexandre.bourceret" userId="S::alexandre.bourceret_femto-st.fr#ext#@univfcomtefr.onmicrosoft.com::b69a85ca-163e-4d46-a2a7-a74867e82eab" providerId="AD" clId="Web-{255E68A6-08FB-49D7-882D-DC7D56FF9104}" dt="2020-04-10T15:04:38.597" v="8"/>
          <ac:picMkLst>
            <pc:docMk/>
            <pc:sldMk cId="375821313" sldId="261"/>
            <ac:picMk id="4" creationId="{9857A7AE-578C-4634-8979-3965A6969A95}"/>
          </ac:picMkLst>
        </pc:picChg>
        <pc:picChg chg="add del mod">
          <ac:chgData name="alexandre.bourceret" userId="S::alexandre.bourceret_femto-st.fr#ext#@univfcomtefr.onmicrosoft.com::b69a85ca-163e-4d46-a2a7-a74867e82eab" providerId="AD" clId="Web-{255E68A6-08FB-49D7-882D-DC7D56FF9104}" dt="2020-04-10T15:07:44.455" v="24"/>
          <ac:picMkLst>
            <pc:docMk/>
            <pc:sldMk cId="375821313" sldId="261"/>
            <ac:picMk id="6" creationId="{B5394D67-F1DC-4DFE-8CEC-C13A912EABBA}"/>
          </ac:picMkLst>
        </pc:picChg>
      </pc:sldChg>
      <pc:sldChg chg="addSp delSp modSp">
        <pc:chgData name="alexandre.bourceret" userId="S::alexandre.bourceret_femto-st.fr#ext#@univfcomtefr.onmicrosoft.com::b69a85ca-163e-4d46-a2a7-a74867e82eab" providerId="AD" clId="Web-{255E68A6-08FB-49D7-882D-DC7D56FF9104}" dt="2020-04-10T15:07:20.205" v="22"/>
        <pc:sldMkLst>
          <pc:docMk/>
          <pc:sldMk cId="3640827664" sldId="265"/>
        </pc:sldMkLst>
        <pc:picChg chg="add del mod">
          <ac:chgData name="alexandre.bourceret" userId="S::alexandre.bourceret_femto-st.fr#ext#@univfcomtefr.onmicrosoft.com::b69a85ca-163e-4d46-a2a7-a74867e82eab" providerId="AD" clId="Web-{255E68A6-08FB-49D7-882D-DC7D56FF9104}" dt="2020-04-10T15:02:40.567" v="1"/>
          <ac:picMkLst>
            <pc:docMk/>
            <pc:sldMk cId="3640827664" sldId="265"/>
            <ac:picMk id="2" creationId="{993A22CE-6227-4A4E-97C4-8DD044E63B6A}"/>
          </ac:picMkLst>
        </pc:picChg>
        <pc:picChg chg="add del mod">
          <ac:chgData name="alexandre.bourceret" userId="S::alexandre.bourceret_femto-st.fr#ext#@univfcomtefr.onmicrosoft.com::b69a85ca-163e-4d46-a2a7-a74867e82eab" providerId="AD" clId="Web-{255E68A6-08FB-49D7-882D-DC7D56FF9104}" dt="2020-04-10T15:07:20.205" v="22"/>
          <ac:picMkLst>
            <pc:docMk/>
            <pc:sldMk cId="3640827664" sldId="265"/>
            <ac:picMk id="4" creationId="{AB82CF95-60F6-4656-96B1-FF606F20A7FC}"/>
          </ac:picMkLst>
        </pc:picChg>
      </pc:sldChg>
    </pc:docChg>
  </pc:docChgLst>
  <pc:docChgLst>
    <pc:chgData name="alexandre.bourceret" userId="S::alexandre.bourceret_femto-st.fr#ext#@univfcomtefr.onmicrosoft.com::b69a85ca-163e-4d46-a2a7-a74867e82eab" providerId="AD" clId="Web-{A9C22A56-94D7-4AC2-9CC4-2AEE28BCA32C}"/>
    <pc:docChg chg="modSld">
      <pc:chgData name="alexandre.bourceret" userId="S::alexandre.bourceret_femto-st.fr#ext#@univfcomtefr.onmicrosoft.com::b69a85ca-163e-4d46-a2a7-a74867e82eab" providerId="AD" clId="Web-{A9C22A56-94D7-4AC2-9CC4-2AEE28BCA32C}" dt="2020-04-10T08:52:29.635" v="0"/>
      <pc:docMkLst>
        <pc:docMk/>
      </pc:docMkLst>
      <pc:sldChg chg="delSp">
        <pc:chgData name="alexandre.bourceret" userId="S::alexandre.bourceret_femto-st.fr#ext#@univfcomtefr.onmicrosoft.com::b69a85ca-163e-4d46-a2a7-a74867e82eab" providerId="AD" clId="Web-{A9C22A56-94D7-4AC2-9CC4-2AEE28BCA32C}" dt="2020-04-10T08:52:29.635" v="0"/>
        <pc:sldMkLst>
          <pc:docMk/>
          <pc:sldMk cId="3769882964" sldId="257"/>
        </pc:sldMkLst>
        <pc:spChg chg="topLvl">
          <ac:chgData name="alexandre.bourceret" userId="S::alexandre.bourceret_femto-st.fr#ext#@univfcomtefr.onmicrosoft.com::b69a85ca-163e-4d46-a2a7-a74867e82eab" providerId="AD" clId="Web-{A9C22A56-94D7-4AC2-9CC4-2AEE28BCA32C}" dt="2020-04-10T08:52:29.635" v="0"/>
          <ac:spMkLst>
            <pc:docMk/>
            <pc:sldMk cId="3769882964" sldId="257"/>
            <ac:spMk id="58" creationId="{00000000-0000-0000-0000-000000000000}"/>
          </ac:spMkLst>
        </pc:spChg>
        <pc:grpChg chg="topLvl">
          <ac:chgData name="alexandre.bourceret" userId="S::alexandre.bourceret_femto-st.fr#ext#@univfcomtefr.onmicrosoft.com::b69a85ca-163e-4d46-a2a7-a74867e82eab" providerId="AD" clId="Web-{A9C22A56-94D7-4AC2-9CC4-2AEE28BCA32C}" dt="2020-04-10T08:52:29.635" v="0"/>
          <ac:grpSpMkLst>
            <pc:docMk/>
            <pc:sldMk cId="3769882964" sldId="257"/>
            <ac:grpSpMk id="57" creationId="{00000000-0000-0000-0000-000000000000}"/>
          </ac:grpSpMkLst>
        </pc:grpChg>
        <pc:grpChg chg="del">
          <ac:chgData name="alexandre.bourceret" userId="S::alexandre.bourceret_femto-st.fr#ext#@univfcomtefr.onmicrosoft.com::b69a85ca-163e-4d46-a2a7-a74867e82eab" providerId="AD" clId="Web-{A9C22A56-94D7-4AC2-9CC4-2AEE28BCA32C}" dt="2020-04-10T08:52:29.635" v="0"/>
          <ac:grpSpMkLst>
            <pc:docMk/>
            <pc:sldMk cId="3769882964" sldId="257"/>
            <ac:grpSpMk id="59" creationId="{00000000-0000-0000-0000-000000000000}"/>
          </ac:grpSpMkLst>
        </pc:grpChg>
      </pc:sldChg>
    </pc:docChg>
  </pc:docChgLst>
  <pc:docChgLst>
    <pc:chgData name="alexandre.bourceret" userId="S::alexandre.bourceret_femto-st.fr#ext#@univfcomtefr.onmicrosoft.com::b69a85ca-163e-4d46-a2a7-a74867e82eab" providerId="AD" clId="Web-{7469F69B-F28A-495F-B584-3839B74622CF}"/>
    <pc:docChg chg="modSld">
      <pc:chgData name="alexandre.bourceret" userId="S::alexandre.bourceret_femto-st.fr#ext#@univfcomtefr.onmicrosoft.com::b69a85ca-163e-4d46-a2a7-a74867e82eab" providerId="AD" clId="Web-{7469F69B-F28A-495F-B584-3839B74622CF}" dt="2020-04-14T14:17:06.160" v="1"/>
      <pc:docMkLst>
        <pc:docMk/>
      </pc:docMkLst>
      <pc:sldChg chg="addSp delSp modSp">
        <pc:chgData name="alexandre.bourceret" userId="S::alexandre.bourceret_femto-st.fr#ext#@univfcomtefr.onmicrosoft.com::b69a85ca-163e-4d46-a2a7-a74867e82eab" providerId="AD" clId="Web-{7469F69B-F28A-495F-B584-3839B74622CF}" dt="2020-04-14T14:17:06.160" v="1"/>
        <pc:sldMkLst>
          <pc:docMk/>
          <pc:sldMk cId="3769882964" sldId="257"/>
        </pc:sldMkLst>
        <pc:picChg chg="add del mod">
          <ac:chgData name="alexandre.bourceret" userId="S::alexandre.bourceret_femto-st.fr#ext#@univfcomtefr.onmicrosoft.com::b69a85ca-163e-4d46-a2a7-a74867e82eab" providerId="AD" clId="Web-{7469F69B-F28A-495F-B584-3839B74622CF}" dt="2020-04-14T14:17:06.160" v="1"/>
          <ac:picMkLst>
            <pc:docMk/>
            <pc:sldMk cId="3769882964" sldId="257"/>
            <ac:picMk id="2" creationId="{9AAB282E-99FB-4B13-BC54-13D7EDB3276A}"/>
          </ac:picMkLst>
        </pc:picChg>
      </pc:sldChg>
    </pc:docChg>
  </pc:docChgLst>
  <pc:docChgLst>
    <pc:chgData name="alexandre.bourceret" userId="S::alexandre.bourceret_femto-st.fr#ext#@univfcomtefr.onmicrosoft.com::b69a85ca-163e-4d46-a2a7-a74867e82eab" providerId="AD" clId="Web-{D61E92A4-73C6-40A2-97BE-EB6BA4178091}"/>
    <pc:docChg chg="addSld delSld modSld">
      <pc:chgData name="alexandre.bourceret" userId="S::alexandre.bourceret_femto-st.fr#ext#@univfcomtefr.onmicrosoft.com::b69a85ca-163e-4d46-a2a7-a74867e82eab" providerId="AD" clId="Web-{D61E92A4-73C6-40A2-97BE-EB6BA4178091}" dt="2020-04-14T14:15:01.999" v="7"/>
      <pc:docMkLst>
        <pc:docMk/>
      </pc:docMkLst>
      <pc:sldChg chg="addSp delSp modSp">
        <pc:chgData name="alexandre.bourceret" userId="S::alexandre.bourceret_femto-st.fr#ext#@univfcomtefr.onmicrosoft.com::b69a85ca-163e-4d46-a2a7-a74867e82eab" providerId="AD" clId="Web-{D61E92A4-73C6-40A2-97BE-EB6BA4178091}" dt="2020-04-14T14:14:04.499" v="1"/>
        <pc:sldMkLst>
          <pc:docMk/>
          <pc:sldMk cId="3769882964" sldId="257"/>
        </pc:sldMkLst>
        <pc:picChg chg="add del mod">
          <ac:chgData name="alexandre.bourceret" userId="S::alexandre.bourceret_femto-st.fr#ext#@univfcomtefr.onmicrosoft.com::b69a85ca-163e-4d46-a2a7-a74867e82eab" providerId="AD" clId="Web-{D61E92A4-73C6-40A2-97BE-EB6BA4178091}" dt="2020-04-14T14:14:04.499" v="1"/>
          <ac:picMkLst>
            <pc:docMk/>
            <pc:sldMk cId="3769882964" sldId="257"/>
            <ac:picMk id="16" creationId="{EB018656-1955-4F22-8387-45200E5F2EE1}"/>
          </ac:picMkLst>
        </pc:picChg>
      </pc:sldChg>
      <pc:sldChg chg="addSp delSp modSp new del">
        <pc:chgData name="alexandre.bourceret" userId="S::alexandre.bourceret_femto-st.fr#ext#@univfcomtefr.onmicrosoft.com::b69a85ca-163e-4d46-a2a7-a74867e82eab" providerId="AD" clId="Web-{D61E92A4-73C6-40A2-97BE-EB6BA4178091}" dt="2020-04-14T14:15:01.999" v="7"/>
        <pc:sldMkLst>
          <pc:docMk/>
          <pc:sldMk cId="1584029341" sldId="266"/>
        </pc:sldMkLst>
        <pc:picChg chg="add del mod">
          <ac:chgData name="alexandre.bourceret" userId="S::alexandre.bourceret_femto-st.fr#ext#@univfcomtefr.onmicrosoft.com::b69a85ca-163e-4d46-a2a7-a74867e82eab" providerId="AD" clId="Web-{D61E92A4-73C6-40A2-97BE-EB6BA4178091}" dt="2020-04-14T14:14:59.734" v="6"/>
          <ac:picMkLst>
            <pc:docMk/>
            <pc:sldMk cId="1584029341" sldId="266"/>
            <ac:picMk id="2" creationId="{95A0D1E7-A8FA-4692-8FDB-54FE2EF7210A}"/>
          </ac:picMkLst>
        </pc:picChg>
      </pc:sldChg>
    </pc:docChg>
  </pc:docChgLst>
  <pc:docChgLst>
    <pc:chgData name="mehdi.zaoui" userId="S::mehdi.zaoui_irt-m2p.fr#ext#@univfcomtefr.onmicrosoft.com::fa8a9f99-d925-41cc-9a2b-b93bfc2ec982" providerId="AD" clId="Web-{0D76D90A-AC1B-49CF-9BDE-D1E2894CF710}"/>
    <pc:docChg chg="addSld modSld">
      <pc:chgData name="mehdi.zaoui" userId="S::mehdi.zaoui_irt-m2p.fr#ext#@univfcomtefr.onmicrosoft.com::fa8a9f99-d925-41cc-9a2b-b93bfc2ec982" providerId="AD" clId="Web-{0D76D90A-AC1B-49CF-9BDE-D1E2894CF710}" dt="2020-04-27T13:45:33.171" v="69"/>
      <pc:docMkLst>
        <pc:docMk/>
      </pc:docMkLst>
      <pc:sldChg chg="addSp delSp modSp">
        <pc:chgData name="mehdi.zaoui" userId="S::mehdi.zaoui_irt-m2p.fr#ext#@univfcomtefr.onmicrosoft.com::fa8a9f99-d925-41cc-9a2b-b93bfc2ec982" providerId="AD" clId="Web-{0D76D90A-AC1B-49CF-9BDE-D1E2894CF710}" dt="2020-04-27T13:43:10.936" v="62" actId="20577"/>
        <pc:sldMkLst>
          <pc:docMk/>
          <pc:sldMk cId="4282077547" sldId="262"/>
        </pc:sldMkLst>
        <pc:spChg chg="add mod">
          <ac:chgData name="mehdi.zaoui" userId="S::mehdi.zaoui_irt-m2p.fr#ext#@univfcomtefr.onmicrosoft.com::fa8a9f99-d925-41cc-9a2b-b93bfc2ec982" providerId="AD" clId="Web-{0D76D90A-AC1B-49CF-9BDE-D1E2894CF710}" dt="2020-04-27T13:42:03.514" v="31" actId="14100"/>
          <ac:spMkLst>
            <pc:docMk/>
            <pc:sldMk cId="4282077547" sldId="262"/>
            <ac:spMk id="2" creationId="{87354FAF-CD19-452B-93AF-E0F946337C7D}"/>
          </ac:spMkLst>
        </pc:spChg>
        <pc:spChg chg="mod">
          <ac:chgData name="mehdi.zaoui" userId="S::mehdi.zaoui_irt-m2p.fr#ext#@univfcomtefr.onmicrosoft.com::fa8a9f99-d925-41cc-9a2b-b93bfc2ec982" providerId="AD" clId="Web-{0D76D90A-AC1B-49CF-9BDE-D1E2894CF710}" dt="2020-04-27T13:39:47.982" v="11" actId="20577"/>
          <ac:spMkLst>
            <pc:docMk/>
            <pc:sldMk cId="4282077547" sldId="262"/>
            <ac:spMk id="4" creationId="{00000000-0000-0000-0000-000000000000}"/>
          </ac:spMkLst>
        </pc:spChg>
        <pc:spChg chg="add mod">
          <ac:chgData name="mehdi.zaoui" userId="S::mehdi.zaoui_irt-m2p.fr#ext#@univfcomtefr.onmicrosoft.com::fa8a9f99-d925-41cc-9a2b-b93bfc2ec982" providerId="AD" clId="Web-{0D76D90A-AC1B-49CF-9BDE-D1E2894CF710}" dt="2020-04-27T13:42:54.514" v="44" actId="20577"/>
          <ac:spMkLst>
            <pc:docMk/>
            <pc:sldMk cId="4282077547" sldId="262"/>
            <ac:spMk id="5" creationId="{4B9989C1-921E-45B7-8095-5BC3D394629C}"/>
          </ac:spMkLst>
        </pc:spChg>
        <pc:spChg chg="del topLvl">
          <ac:chgData name="mehdi.zaoui" userId="S::mehdi.zaoui_irt-m2p.fr#ext#@univfcomtefr.onmicrosoft.com::fa8a9f99-d925-41cc-9a2b-b93bfc2ec982" providerId="AD" clId="Web-{0D76D90A-AC1B-49CF-9BDE-D1E2894CF710}" dt="2020-04-27T13:42:07.983" v="32"/>
          <ac:spMkLst>
            <pc:docMk/>
            <pc:sldMk cId="4282077547" sldId="262"/>
            <ac:spMk id="58" creationId="{00000000-0000-0000-0000-000000000000}"/>
          </ac:spMkLst>
        </pc:spChg>
        <pc:spChg chg="mod">
          <ac:chgData name="mehdi.zaoui" userId="S::mehdi.zaoui_irt-m2p.fr#ext#@univfcomtefr.onmicrosoft.com::fa8a9f99-d925-41cc-9a2b-b93bfc2ec982" providerId="AD" clId="Web-{0D76D90A-AC1B-49CF-9BDE-D1E2894CF710}" dt="2020-04-27T13:43:10.936" v="62" actId="20577"/>
          <ac:spMkLst>
            <pc:docMk/>
            <pc:sldMk cId="4282077547" sldId="262"/>
            <ac:spMk id="59" creationId="{00000000-0000-0000-0000-000000000000}"/>
          </ac:spMkLst>
        </pc:spChg>
        <pc:spChg chg="del mod">
          <ac:chgData name="mehdi.zaoui" userId="S::mehdi.zaoui_irt-m2p.fr#ext#@univfcomtefr.onmicrosoft.com::fa8a9f99-d925-41cc-9a2b-b93bfc2ec982" providerId="AD" clId="Web-{0D76D90A-AC1B-49CF-9BDE-D1E2894CF710}" dt="2020-04-27T13:41:10.623" v="16"/>
          <ac:spMkLst>
            <pc:docMk/>
            <pc:sldMk cId="4282077547" sldId="262"/>
            <ac:spMk id="62" creationId="{00000000-0000-0000-0000-000000000000}"/>
          </ac:spMkLst>
        </pc:spChg>
        <pc:grpChg chg="topLvl">
          <ac:chgData name="mehdi.zaoui" userId="S::mehdi.zaoui_irt-m2p.fr#ext#@univfcomtefr.onmicrosoft.com::fa8a9f99-d925-41cc-9a2b-b93bfc2ec982" providerId="AD" clId="Web-{0D76D90A-AC1B-49CF-9BDE-D1E2894CF710}" dt="2020-04-27T13:42:07.983" v="32"/>
          <ac:grpSpMkLst>
            <pc:docMk/>
            <pc:sldMk cId="4282077547" sldId="262"/>
            <ac:grpSpMk id="6" creationId="{00000000-0000-0000-0000-000000000000}"/>
          </ac:grpSpMkLst>
        </pc:grpChg>
        <pc:grpChg chg="del">
          <ac:chgData name="mehdi.zaoui" userId="S::mehdi.zaoui_irt-m2p.fr#ext#@univfcomtefr.onmicrosoft.com::fa8a9f99-d925-41cc-9a2b-b93bfc2ec982" providerId="AD" clId="Web-{0D76D90A-AC1B-49CF-9BDE-D1E2894CF710}" dt="2020-04-27T13:42:07.983" v="32"/>
          <ac:grpSpMkLst>
            <pc:docMk/>
            <pc:sldMk cId="4282077547" sldId="262"/>
            <ac:grpSpMk id="60" creationId="{00000000-0000-0000-0000-000000000000}"/>
          </ac:grpSpMkLst>
        </pc:grpChg>
      </pc:sldChg>
      <pc:sldChg chg="new">
        <pc:chgData name="mehdi.zaoui" userId="S::mehdi.zaoui_irt-m2p.fr#ext#@univfcomtefr.onmicrosoft.com::fa8a9f99-d925-41cc-9a2b-b93bfc2ec982" providerId="AD" clId="Web-{0D76D90A-AC1B-49CF-9BDE-D1E2894CF710}" dt="2020-04-27T13:43:58.952" v="65"/>
        <pc:sldMkLst>
          <pc:docMk/>
          <pc:sldMk cId="3448955352" sldId="266"/>
        </pc:sldMkLst>
      </pc:sldChg>
      <pc:sldChg chg="new">
        <pc:chgData name="mehdi.zaoui" userId="S::mehdi.zaoui_irt-m2p.fr#ext#@univfcomtefr.onmicrosoft.com::fa8a9f99-d925-41cc-9a2b-b93bfc2ec982" providerId="AD" clId="Web-{0D76D90A-AC1B-49CF-9BDE-D1E2894CF710}" dt="2020-04-27T13:44:33.577" v="66"/>
        <pc:sldMkLst>
          <pc:docMk/>
          <pc:sldMk cId="4059282655" sldId="267"/>
        </pc:sldMkLst>
      </pc:sldChg>
      <pc:sldChg chg="new">
        <pc:chgData name="mehdi.zaoui" userId="S::mehdi.zaoui_irt-m2p.fr#ext#@univfcomtefr.onmicrosoft.com::fa8a9f99-d925-41cc-9a2b-b93bfc2ec982" providerId="AD" clId="Web-{0D76D90A-AC1B-49CF-9BDE-D1E2894CF710}" dt="2020-04-27T13:44:56.483" v="67"/>
        <pc:sldMkLst>
          <pc:docMk/>
          <pc:sldMk cId="3666905373" sldId="268"/>
        </pc:sldMkLst>
      </pc:sldChg>
      <pc:sldChg chg="addSp modSp new mod setBg">
        <pc:chgData name="mehdi.zaoui" userId="S::mehdi.zaoui_irt-m2p.fr#ext#@univfcomtefr.onmicrosoft.com::fa8a9f99-d925-41cc-9a2b-b93bfc2ec982" providerId="AD" clId="Web-{0D76D90A-AC1B-49CF-9BDE-D1E2894CF710}" dt="2020-04-27T13:45:33.171" v="69"/>
        <pc:sldMkLst>
          <pc:docMk/>
          <pc:sldMk cId="240895442" sldId="269"/>
        </pc:sldMkLst>
        <pc:spChg chg="mod">
          <ac:chgData name="mehdi.zaoui" userId="S::mehdi.zaoui_irt-m2p.fr#ext#@univfcomtefr.onmicrosoft.com::fa8a9f99-d925-41cc-9a2b-b93bfc2ec982" providerId="AD" clId="Web-{0D76D90A-AC1B-49CF-9BDE-D1E2894CF710}" dt="2020-04-27T13:45:33.171" v="69"/>
          <ac:spMkLst>
            <pc:docMk/>
            <pc:sldMk cId="240895442" sldId="269"/>
            <ac:spMk id="2" creationId="{9DC88B87-A1C8-49ED-9DE5-67652AD9C2AB}"/>
          </ac:spMkLst>
        </pc:spChg>
        <pc:spChg chg="mod">
          <ac:chgData name="mehdi.zaoui" userId="S::mehdi.zaoui_irt-m2p.fr#ext#@univfcomtefr.onmicrosoft.com::fa8a9f99-d925-41cc-9a2b-b93bfc2ec982" providerId="AD" clId="Web-{0D76D90A-AC1B-49CF-9BDE-D1E2894CF710}" dt="2020-04-27T13:45:33.171" v="69"/>
          <ac:spMkLst>
            <pc:docMk/>
            <pc:sldMk cId="240895442" sldId="269"/>
            <ac:spMk id="3" creationId="{98991765-CD33-4906-95BF-996DF8B25287}"/>
          </ac:spMkLst>
        </pc:spChg>
        <pc:spChg chg="add">
          <ac:chgData name="mehdi.zaoui" userId="S::mehdi.zaoui_irt-m2p.fr#ext#@univfcomtefr.onmicrosoft.com::fa8a9f99-d925-41cc-9a2b-b93bfc2ec982" providerId="AD" clId="Web-{0D76D90A-AC1B-49CF-9BDE-D1E2894CF710}" dt="2020-04-27T13:45:33.171" v="69"/>
          <ac:spMkLst>
            <pc:docMk/>
            <pc:sldMk cId="240895442" sldId="269"/>
            <ac:spMk id="8" creationId="{2B566528-1B12-4246-9431-5C2D7D081168}"/>
          </ac:spMkLst>
        </pc:spChg>
        <pc:spChg chg="add">
          <ac:chgData name="mehdi.zaoui" userId="S::mehdi.zaoui_irt-m2p.fr#ext#@univfcomtefr.onmicrosoft.com::fa8a9f99-d925-41cc-9a2b-b93bfc2ec982" providerId="AD" clId="Web-{0D76D90A-AC1B-49CF-9BDE-D1E2894CF710}" dt="2020-04-27T13:45:33.171" v="69"/>
          <ac:spMkLst>
            <pc:docMk/>
            <pc:sldMk cId="240895442" sldId="269"/>
            <ac:spMk id="10" creationId="{2E80C965-DB6D-4F81-9E9E-B027384D0BD6}"/>
          </ac:spMkLst>
        </pc:spChg>
        <pc:spChg chg="add">
          <ac:chgData name="mehdi.zaoui" userId="S::mehdi.zaoui_irt-m2p.fr#ext#@univfcomtefr.onmicrosoft.com::fa8a9f99-d925-41cc-9a2b-b93bfc2ec982" providerId="AD" clId="Web-{0D76D90A-AC1B-49CF-9BDE-D1E2894CF710}" dt="2020-04-27T13:45:33.171" v="69"/>
          <ac:spMkLst>
            <pc:docMk/>
            <pc:sldMk cId="240895442" sldId="269"/>
            <ac:spMk id="12" creationId="{A580F890-B085-4E95-96AA-55AEBEC5CE6E}"/>
          </ac:spMkLst>
        </pc:spChg>
        <pc:spChg chg="add">
          <ac:chgData name="mehdi.zaoui" userId="S::mehdi.zaoui_irt-m2p.fr#ext#@univfcomtefr.onmicrosoft.com::fa8a9f99-d925-41cc-9a2b-b93bfc2ec982" providerId="AD" clId="Web-{0D76D90A-AC1B-49CF-9BDE-D1E2894CF710}" dt="2020-04-27T13:45:33.171" v="69"/>
          <ac:spMkLst>
            <pc:docMk/>
            <pc:sldMk cId="240895442" sldId="269"/>
            <ac:spMk id="14" creationId="{D3F51FEB-38FB-4F6C-9F7B-2F2AFAB65463}"/>
          </ac:spMkLst>
        </pc:spChg>
        <pc:spChg chg="add">
          <ac:chgData name="mehdi.zaoui" userId="S::mehdi.zaoui_irt-m2p.fr#ext#@univfcomtefr.onmicrosoft.com::fa8a9f99-d925-41cc-9a2b-b93bfc2ec982" providerId="AD" clId="Web-{0D76D90A-AC1B-49CF-9BDE-D1E2894CF710}" dt="2020-04-27T13:45:33.171" v="69"/>
          <ac:spMkLst>
            <pc:docMk/>
            <pc:sldMk cId="240895442" sldId="269"/>
            <ac:spMk id="16" creationId="{1E547BA6-BAE0-43BB-A7CA-60F69CE252F0}"/>
          </ac:spMkLst>
        </pc:spChg>
      </pc:sldChg>
    </pc:docChg>
  </pc:docChgLst>
  <pc:docChgLst>
    <pc:chgData name="mehdi.zaoui" userId="S::mehdi.zaoui_irt-m2p.fr#ext#@univfcomtefr.onmicrosoft.com::fa8a9f99-d925-41cc-9a2b-b93bfc2ec982" providerId="AD" clId="Web-{AAFFDE51-4912-4283-A776-F0AAC40F9089}"/>
    <pc:docChg chg="addSld delSld modSld">
      <pc:chgData name="mehdi.zaoui" userId="S::mehdi.zaoui_irt-m2p.fr#ext#@univfcomtefr.onmicrosoft.com::fa8a9f99-d925-41cc-9a2b-b93bfc2ec982" providerId="AD" clId="Web-{AAFFDE51-4912-4283-A776-F0AAC40F9089}" dt="2020-04-27T13:49:32.073" v="6"/>
      <pc:docMkLst>
        <pc:docMk/>
      </pc:docMkLst>
      <pc:sldChg chg="del">
        <pc:chgData name="mehdi.zaoui" userId="S::mehdi.zaoui_irt-m2p.fr#ext#@univfcomtefr.onmicrosoft.com::fa8a9f99-d925-41cc-9a2b-b93bfc2ec982" providerId="AD" clId="Web-{AAFFDE51-4912-4283-A776-F0AAC40F9089}" dt="2020-04-27T13:46:53.352" v="0"/>
        <pc:sldMkLst>
          <pc:docMk/>
          <pc:sldMk cId="4059282655" sldId="267"/>
        </pc:sldMkLst>
      </pc:sldChg>
      <pc:sldChg chg="del">
        <pc:chgData name="mehdi.zaoui" userId="S::mehdi.zaoui_irt-m2p.fr#ext#@univfcomtefr.onmicrosoft.com::fa8a9f99-d925-41cc-9a2b-b93bfc2ec982" providerId="AD" clId="Web-{AAFFDE51-4912-4283-A776-F0AAC40F9089}" dt="2020-04-27T13:47:08.180" v="1"/>
        <pc:sldMkLst>
          <pc:docMk/>
          <pc:sldMk cId="3666905373" sldId="268"/>
        </pc:sldMkLst>
      </pc:sldChg>
      <pc:sldChg chg="delSp">
        <pc:chgData name="mehdi.zaoui" userId="S::mehdi.zaoui_irt-m2p.fr#ext#@univfcomtefr.onmicrosoft.com::fa8a9f99-d925-41cc-9a2b-b93bfc2ec982" providerId="AD" clId="Web-{AAFFDE51-4912-4283-A776-F0AAC40F9089}" dt="2020-04-27T13:49:32.073" v="6"/>
        <pc:sldMkLst>
          <pc:docMk/>
          <pc:sldMk cId="240895442" sldId="269"/>
        </pc:sldMkLst>
        <pc:spChg chg="del">
          <ac:chgData name="mehdi.zaoui" userId="S::mehdi.zaoui_irt-m2p.fr#ext#@univfcomtefr.onmicrosoft.com::fa8a9f99-d925-41cc-9a2b-b93bfc2ec982" providerId="AD" clId="Web-{AAFFDE51-4912-4283-A776-F0AAC40F9089}" dt="2020-04-27T13:49:32.073" v="6"/>
          <ac:spMkLst>
            <pc:docMk/>
            <pc:sldMk cId="240895442" sldId="269"/>
            <ac:spMk id="2" creationId="{9DC88B87-A1C8-49ED-9DE5-67652AD9C2AB}"/>
          </ac:spMkLst>
        </pc:spChg>
        <pc:spChg chg="del">
          <ac:chgData name="mehdi.zaoui" userId="S::mehdi.zaoui_irt-m2p.fr#ext#@univfcomtefr.onmicrosoft.com::fa8a9f99-d925-41cc-9a2b-b93bfc2ec982" providerId="AD" clId="Web-{AAFFDE51-4912-4283-A776-F0AAC40F9089}" dt="2020-04-27T13:49:30.526" v="5"/>
          <ac:spMkLst>
            <pc:docMk/>
            <pc:sldMk cId="240895442" sldId="269"/>
            <ac:spMk id="3" creationId="{98991765-CD33-4906-95BF-996DF8B25287}"/>
          </ac:spMkLst>
        </pc:spChg>
      </pc:sldChg>
      <pc:sldChg chg="new">
        <pc:chgData name="mehdi.zaoui" userId="S::mehdi.zaoui_irt-m2p.fr#ext#@univfcomtefr.onmicrosoft.com::fa8a9f99-d925-41cc-9a2b-b93bfc2ec982" providerId="AD" clId="Web-{AAFFDE51-4912-4283-A776-F0AAC40F9089}" dt="2020-04-27T13:47:14.665" v="2"/>
        <pc:sldMkLst>
          <pc:docMk/>
          <pc:sldMk cId="3647782596" sldId="270"/>
        </pc:sldMkLst>
      </pc:sldChg>
      <pc:sldChg chg="new">
        <pc:chgData name="mehdi.zaoui" userId="S::mehdi.zaoui_irt-m2p.fr#ext#@univfcomtefr.onmicrosoft.com::fa8a9f99-d925-41cc-9a2b-b93bfc2ec982" providerId="AD" clId="Web-{AAFFDE51-4912-4283-A776-F0AAC40F9089}" dt="2020-04-27T13:47:39.118" v="3"/>
        <pc:sldMkLst>
          <pc:docMk/>
          <pc:sldMk cId="3413294470" sldId="271"/>
        </pc:sldMkLst>
      </pc:sldChg>
      <pc:sldChg chg="new">
        <pc:chgData name="mehdi.zaoui" userId="S::mehdi.zaoui_irt-m2p.fr#ext#@univfcomtefr.onmicrosoft.com::fa8a9f99-d925-41cc-9a2b-b93bfc2ec982" providerId="AD" clId="Web-{AAFFDE51-4912-4283-A776-F0AAC40F9089}" dt="2020-04-27T13:47:50.103" v="4"/>
        <pc:sldMkLst>
          <pc:docMk/>
          <pc:sldMk cId="1233900944" sldId="272"/>
        </pc:sldMkLst>
      </pc:sldChg>
    </pc:docChg>
  </pc:docChgLst>
  <pc:docChgLst>
    <pc:chgData name="alexandre.bourceret" userId="S::alexandre.bourceret_femto-st.fr#ext#@univfcomtefr.onmicrosoft.com::b69a85ca-163e-4d46-a2a7-a74867e82eab" providerId="AD" clId="Web-{E7FBA72D-4CDF-42DB-BE1C-CC1F740B80DC}"/>
    <pc:docChg chg="modSld">
      <pc:chgData name="alexandre.bourceret" userId="S::alexandre.bourceret_femto-st.fr#ext#@univfcomtefr.onmicrosoft.com::b69a85ca-163e-4d46-a2a7-a74867e82eab" providerId="AD" clId="Web-{E7FBA72D-4CDF-42DB-BE1C-CC1F740B80DC}" dt="2020-04-16T07:39:56.901" v="21"/>
      <pc:docMkLst>
        <pc:docMk/>
      </pc:docMkLst>
      <pc:sldChg chg="addSp delSp modSp">
        <pc:chgData name="alexandre.bourceret" userId="S::alexandre.bourceret_femto-st.fr#ext#@univfcomtefr.onmicrosoft.com::b69a85ca-163e-4d46-a2a7-a74867e82eab" providerId="AD" clId="Web-{E7FBA72D-4CDF-42DB-BE1C-CC1F740B80DC}" dt="2020-04-16T07:39:56.901" v="21"/>
        <pc:sldMkLst>
          <pc:docMk/>
          <pc:sldMk cId="3769882964" sldId="257"/>
        </pc:sldMkLst>
        <pc:spChg chg="add del">
          <ac:chgData name="alexandre.bourceret" userId="S::alexandre.bourceret_femto-st.fr#ext#@univfcomtefr.onmicrosoft.com::b69a85ca-163e-4d46-a2a7-a74867e82eab" providerId="AD" clId="Web-{E7FBA72D-4CDF-42DB-BE1C-CC1F740B80DC}" dt="2020-04-16T07:39:56.901" v="21"/>
          <ac:spMkLst>
            <pc:docMk/>
            <pc:sldMk cId="3769882964" sldId="257"/>
            <ac:spMk id="121" creationId="{2B6B3F6F-1C7F-44DF-8203-A68D1F4811B5}"/>
          </ac:spMkLst>
        </pc:spChg>
        <pc:picChg chg="add del mod">
          <ac:chgData name="alexandre.bourceret" userId="S::alexandre.bourceret_femto-st.fr#ext#@univfcomtefr.onmicrosoft.com::b69a85ca-163e-4d46-a2a7-a74867e82eab" providerId="AD" clId="Web-{E7FBA72D-4CDF-42DB-BE1C-CC1F740B80DC}" dt="2020-04-16T07:39:53.057" v="20"/>
          <ac:picMkLst>
            <pc:docMk/>
            <pc:sldMk cId="3769882964" sldId="257"/>
            <ac:picMk id="2" creationId="{BA650542-BC2C-4E33-90FD-994FD731CAB5}"/>
          </ac:picMkLst>
        </pc:picChg>
        <pc:picChg chg="add del mod">
          <ac:chgData name="alexandre.bourceret" userId="S::alexandre.bourceret_femto-st.fr#ext#@univfcomtefr.onmicrosoft.com::b69a85ca-163e-4d46-a2a7-a74867e82eab" providerId="AD" clId="Web-{E7FBA72D-4CDF-42DB-BE1C-CC1F740B80DC}" dt="2020-04-16T07:39:51.401" v="19"/>
          <ac:picMkLst>
            <pc:docMk/>
            <pc:sldMk cId="3769882964" sldId="257"/>
            <ac:picMk id="14" creationId="{459D9FD3-2999-4FC2-88D0-7BC9E97E3921}"/>
          </ac:picMkLst>
        </pc:picChg>
        <pc:picChg chg="add del mod">
          <ac:chgData name="alexandre.bourceret" userId="S::alexandre.bourceret_femto-st.fr#ext#@univfcomtefr.onmicrosoft.com::b69a85ca-163e-4d46-a2a7-a74867e82eab" providerId="AD" clId="Web-{E7FBA72D-4CDF-42DB-BE1C-CC1F740B80DC}" dt="2020-04-16T07:39:33.057" v="14"/>
          <ac:picMkLst>
            <pc:docMk/>
            <pc:sldMk cId="3769882964" sldId="257"/>
            <ac:picMk id="17" creationId="{0425A485-0435-482D-AFCF-89872F074484}"/>
          </ac:picMkLst>
        </pc:picChg>
      </pc:sldChg>
      <pc:sldChg chg="modSp">
        <pc:chgData name="alexandre.bourceret" userId="S::alexandre.bourceret_femto-st.fr#ext#@univfcomtefr.onmicrosoft.com::b69a85ca-163e-4d46-a2a7-a74867e82eab" providerId="AD" clId="Web-{E7FBA72D-4CDF-42DB-BE1C-CC1F740B80DC}" dt="2020-04-16T07:37:11.696" v="1" actId="1076"/>
        <pc:sldMkLst>
          <pc:docMk/>
          <pc:sldMk cId="375821313" sldId="261"/>
        </pc:sldMkLst>
        <pc:picChg chg="mod">
          <ac:chgData name="alexandre.bourceret" userId="S::alexandre.bourceret_femto-st.fr#ext#@univfcomtefr.onmicrosoft.com::b69a85ca-163e-4d46-a2a7-a74867e82eab" providerId="AD" clId="Web-{E7FBA72D-4CDF-42DB-BE1C-CC1F740B80DC}" dt="2020-04-16T07:37:11.696" v="1" actId="1076"/>
          <ac:picMkLst>
            <pc:docMk/>
            <pc:sldMk cId="375821313" sldId="261"/>
            <ac:picMk id="6" creationId="{0C644162-7920-460A-931D-BC80F2A9277E}"/>
          </ac:picMkLst>
        </pc:picChg>
      </pc:sldChg>
    </pc:docChg>
  </pc:docChgLst>
  <pc:docChgLst>
    <pc:chgData name="mehdi.zaoui" userId="S::mehdi.zaoui_irt-m2p.fr#ext#@univfcomtefr.onmicrosoft.com::fa8a9f99-d925-41cc-9a2b-b93bfc2ec982" providerId="AD" clId="Web-{6DF9D917-C73C-4874-B61B-C8BC5E65963A}"/>
    <pc:docChg chg="modSld">
      <pc:chgData name="mehdi.zaoui" userId="S::mehdi.zaoui_irt-m2p.fr#ext#@univfcomtefr.onmicrosoft.com::fa8a9f99-d925-41cc-9a2b-b93bfc2ec982" providerId="AD" clId="Web-{6DF9D917-C73C-4874-B61B-C8BC5E65963A}" dt="2020-04-27T13:51:29.252" v="3" actId="20577"/>
      <pc:docMkLst>
        <pc:docMk/>
      </pc:docMkLst>
      <pc:sldChg chg="modSp">
        <pc:chgData name="mehdi.zaoui" userId="S::mehdi.zaoui_irt-m2p.fr#ext#@univfcomtefr.onmicrosoft.com::fa8a9f99-d925-41cc-9a2b-b93bfc2ec982" providerId="AD" clId="Web-{6DF9D917-C73C-4874-B61B-C8BC5E65963A}" dt="2020-04-27T13:51:29.237" v="2" actId="20577"/>
        <pc:sldMkLst>
          <pc:docMk/>
          <pc:sldMk cId="4282077547" sldId="262"/>
        </pc:sldMkLst>
        <pc:spChg chg="mod">
          <ac:chgData name="mehdi.zaoui" userId="S::mehdi.zaoui_irt-m2p.fr#ext#@univfcomtefr.onmicrosoft.com::fa8a9f99-d925-41cc-9a2b-b93bfc2ec982" providerId="AD" clId="Web-{6DF9D917-C73C-4874-B61B-C8BC5E65963A}" dt="2020-04-27T13:51:29.237" v="2" actId="20577"/>
          <ac:spMkLst>
            <pc:docMk/>
            <pc:sldMk cId="4282077547" sldId="262"/>
            <ac:spMk id="2" creationId="{87354FAF-CD19-452B-93AF-E0F946337C7D}"/>
          </ac:spMkLst>
        </pc:spChg>
      </pc:sldChg>
    </pc:docChg>
  </pc:docChgLst>
  <pc:docChgLst>
    <pc:chgData name="mehdi.zaoui" userId="S::mehdi.zaoui_irt-m2p.fr#ext#@univfcomtefr.onmicrosoft.com::fa8a9f99-d925-41cc-9a2b-b93bfc2ec982" providerId="AD" clId="Web-{213E8172-6F31-404A-B207-F0E4FB179BE9}"/>
    <pc:docChg chg="addSld delSld modSld">
      <pc:chgData name="mehdi.zaoui" userId="S::mehdi.zaoui_irt-m2p.fr#ext#@univfcomtefr.onmicrosoft.com::fa8a9f99-d925-41cc-9a2b-b93bfc2ec982" providerId="AD" clId="Web-{213E8172-6F31-404A-B207-F0E4FB179BE9}" dt="2020-04-10T10:05:57.403" v="2"/>
      <pc:docMkLst>
        <pc:docMk/>
      </pc:docMkLst>
      <pc:sldChg chg="addSp modSp new del mod setBg">
        <pc:chgData name="mehdi.zaoui" userId="S::mehdi.zaoui_irt-m2p.fr#ext#@univfcomtefr.onmicrosoft.com::fa8a9f99-d925-41cc-9a2b-b93bfc2ec982" providerId="AD" clId="Web-{213E8172-6F31-404A-B207-F0E4FB179BE9}" dt="2020-04-10T10:05:57.403" v="2"/>
        <pc:sldMkLst>
          <pc:docMk/>
          <pc:sldMk cId="2577009883" sldId="266"/>
        </pc:sldMkLst>
        <pc:spChg chg="mod">
          <ac:chgData name="mehdi.zaoui" userId="S::mehdi.zaoui_irt-m2p.fr#ext#@univfcomtefr.onmicrosoft.com::fa8a9f99-d925-41cc-9a2b-b93bfc2ec982" providerId="AD" clId="Web-{213E8172-6F31-404A-B207-F0E4FB179BE9}" dt="2020-04-10T10:05:50.544" v="1"/>
          <ac:spMkLst>
            <pc:docMk/>
            <pc:sldMk cId="2577009883" sldId="266"/>
            <ac:spMk id="2" creationId="{F7FC175C-BB7D-4F31-8E1D-7B3CD5201DE9}"/>
          </ac:spMkLst>
        </pc:spChg>
        <pc:spChg chg="mod">
          <ac:chgData name="mehdi.zaoui" userId="S::mehdi.zaoui_irt-m2p.fr#ext#@univfcomtefr.onmicrosoft.com::fa8a9f99-d925-41cc-9a2b-b93bfc2ec982" providerId="AD" clId="Web-{213E8172-6F31-404A-B207-F0E4FB179BE9}" dt="2020-04-10T10:05:50.544" v="1"/>
          <ac:spMkLst>
            <pc:docMk/>
            <pc:sldMk cId="2577009883" sldId="266"/>
            <ac:spMk id="3" creationId="{CC0A88A8-BF96-4E91-9F0A-99F35B1F2758}"/>
          </ac:spMkLst>
        </pc:spChg>
        <pc:spChg chg="add">
          <ac:chgData name="mehdi.zaoui" userId="S::mehdi.zaoui_irt-m2p.fr#ext#@univfcomtefr.onmicrosoft.com::fa8a9f99-d925-41cc-9a2b-b93bfc2ec982" providerId="AD" clId="Web-{213E8172-6F31-404A-B207-F0E4FB179BE9}" dt="2020-04-10T10:05:50.544" v="1"/>
          <ac:spMkLst>
            <pc:docMk/>
            <pc:sldMk cId="2577009883" sldId="266"/>
            <ac:spMk id="8" creationId="{4351DFE5-F63D-4BE0-BDA9-E3EB88F01AA5}"/>
          </ac:spMkLst>
        </pc:spChg>
        <pc:picChg chg="add">
          <ac:chgData name="mehdi.zaoui" userId="S::mehdi.zaoui_irt-m2p.fr#ext#@univfcomtefr.onmicrosoft.com::fa8a9f99-d925-41cc-9a2b-b93bfc2ec982" providerId="AD" clId="Web-{213E8172-6F31-404A-B207-F0E4FB179BE9}" dt="2020-04-10T10:05:50.544" v="1"/>
          <ac:picMkLst>
            <pc:docMk/>
            <pc:sldMk cId="2577009883" sldId="266"/>
            <ac:picMk id="10" creationId="{3AA16612-ACD2-4A16-8F2B-4514FD6BF28F}"/>
          </ac:picMkLst>
        </pc:picChg>
      </pc:sldChg>
    </pc:docChg>
  </pc:docChgLst>
  <pc:docChgLst>
    <pc:chgData name="Fabrice Richard" userId="S::fabrice.richard@univ-fcomte.fr::472f73fa-222f-4745-8a69-11992255b909" providerId="AD" clId="Web-{8D674015-D5E6-4BAB-BE1F-323DCBFEE889}"/>
    <pc:docChg chg="modSld">
      <pc:chgData name="Fabrice Richard" userId="S::fabrice.richard@univ-fcomte.fr::472f73fa-222f-4745-8a69-11992255b909" providerId="AD" clId="Web-{8D674015-D5E6-4BAB-BE1F-323DCBFEE889}" dt="2020-04-10T09:46:48.906" v="1"/>
      <pc:docMkLst>
        <pc:docMk/>
      </pc:docMkLst>
      <pc:sldChg chg="addSp delSp">
        <pc:chgData name="Fabrice Richard" userId="S::fabrice.richard@univ-fcomte.fr::472f73fa-222f-4745-8a69-11992255b909" providerId="AD" clId="Web-{8D674015-D5E6-4BAB-BE1F-323DCBFEE889}" dt="2020-04-10T09:46:48.906" v="1"/>
        <pc:sldMkLst>
          <pc:docMk/>
          <pc:sldMk cId="375821313" sldId="261"/>
        </pc:sldMkLst>
        <pc:picChg chg="add del">
          <ac:chgData name="Fabrice Richard" userId="S::fabrice.richard@univ-fcomte.fr::472f73fa-222f-4745-8a69-11992255b909" providerId="AD" clId="Web-{8D674015-D5E6-4BAB-BE1F-323DCBFEE889}" dt="2020-04-10T09:46:48.906" v="1"/>
          <ac:picMkLst>
            <pc:docMk/>
            <pc:sldMk cId="375821313" sldId="261"/>
            <ac:picMk id="5" creationId="{24D0686A-3400-45B8-A17C-CCDB7735D48E}"/>
          </ac:picMkLst>
        </pc:picChg>
      </pc:sldChg>
    </pc:docChg>
  </pc:docChgLst>
  <pc:docChgLst>
    <pc:chgData name="alexandre.bourceret" userId="S::alexandre.bourceret_femto-st.fr#ext#@univfcomtefr.onmicrosoft.com::b69a85ca-163e-4d46-a2a7-a74867e82eab" providerId="AD" clId="Web-{B76803BE-3F6B-4A65-969F-570B5A29595D}"/>
    <pc:docChg chg="modSld">
      <pc:chgData name="alexandre.bourceret" userId="S::alexandre.bourceret_femto-st.fr#ext#@univfcomtefr.onmicrosoft.com::b69a85ca-163e-4d46-a2a7-a74867e82eab" providerId="AD" clId="Web-{B76803BE-3F6B-4A65-969F-570B5A29595D}" dt="2020-04-10T15:17:26.258" v="4"/>
      <pc:docMkLst>
        <pc:docMk/>
      </pc:docMkLst>
      <pc:sldChg chg="addSp delSp modSp">
        <pc:chgData name="alexandre.bourceret" userId="S::alexandre.bourceret_femto-st.fr#ext#@univfcomtefr.onmicrosoft.com::b69a85ca-163e-4d46-a2a7-a74867e82eab" providerId="AD" clId="Web-{B76803BE-3F6B-4A65-969F-570B5A29595D}" dt="2020-04-10T15:17:26.258" v="4"/>
        <pc:sldMkLst>
          <pc:docMk/>
          <pc:sldMk cId="3769882964" sldId="257"/>
        </pc:sldMkLst>
        <pc:spChg chg="add del">
          <ac:chgData name="alexandre.bourceret" userId="S::alexandre.bourceret_femto-st.fr#ext#@univfcomtefr.onmicrosoft.com::b69a85ca-163e-4d46-a2a7-a74867e82eab" providerId="AD" clId="Web-{B76803BE-3F6B-4A65-969F-570B5A29595D}" dt="2020-04-10T15:17:26.258" v="4"/>
          <ac:spMkLst>
            <pc:docMk/>
            <pc:sldMk cId="3769882964" sldId="257"/>
            <ac:spMk id="14" creationId="{1E7F7E61-9497-43D2-9D28-6A0D33748BBE}"/>
          </ac:spMkLst>
        </pc:spChg>
        <pc:picChg chg="add del mod">
          <ac:chgData name="alexandre.bourceret" userId="S::alexandre.bourceret_femto-st.fr#ext#@univfcomtefr.onmicrosoft.com::b69a85ca-163e-4d46-a2a7-a74867e82eab" providerId="AD" clId="Web-{B76803BE-3F6B-4A65-969F-570B5A29595D}" dt="2020-04-10T15:16:26.867" v="2"/>
          <ac:picMkLst>
            <pc:docMk/>
            <pc:sldMk cId="3769882964" sldId="257"/>
            <ac:picMk id="2" creationId="{9BEC5909-72AB-42FF-8133-F9FBDBC082AF}"/>
          </ac:picMkLst>
        </pc:picChg>
      </pc:sldChg>
    </pc:docChg>
  </pc:docChgLst>
  <pc:docChgLst>
    <pc:chgData name="mehdi.zaoui" userId="S::mehdi.zaoui_irt-m2p.fr#ext#@univfcomtefr.onmicrosoft.com::fa8a9f99-d925-41cc-9a2b-b93bfc2ec982" providerId="AD" clId="Web-{29B18FFD-380D-4038-8DB2-71AAC125B5FC}"/>
    <pc:docChg chg="addSld delSld modSld">
      <pc:chgData name="mehdi.zaoui" userId="S::mehdi.zaoui_irt-m2p.fr#ext#@univfcomtefr.onmicrosoft.com::fa8a9f99-d925-41cc-9a2b-b93bfc2ec982" providerId="AD" clId="Web-{29B18FFD-380D-4038-8DB2-71AAC125B5FC}" dt="2020-04-27T13:55:44.559" v="66"/>
      <pc:docMkLst>
        <pc:docMk/>
      </pc:docMkLst>
      <pc:sldChg chg="modSp">
        <pc:chgData name="mehdi.zaoui" userId="S::mehdi.zaoui_irt-m2p.fr#ext#@univfcomtefr.onmicrosoft.com::fa8a9f99-d925-41cc-9a2b-b93bfc2ec982" providerId="AD" clId="Web-{29B18FFD-380D-4038-8DB2-71AAC125B5FC}" dt="2020-04-27T13:54:29.293" v="17" actId="20577"/>
        <pc:sldMkLst>
          <pc:docMk/>
          <pc:sldMk cId="4282077547" sldId="262"/>
        </pc:sldMkLst>
        <pc:spChg chg="mod">
          <ac:chgData name="mehdi.zaoui" userId="S::mehdi.zaoui_irt-m2p.fr#ext#@univfcomtefr.onmicrosoft.com::fa8a9f99-d925-41cc-9a2b-b93bfc2ec982" providerId="AD" clId="Web-{29B18FFD-380D-4038-8DB2-71AAC125B5FC}" dt="2020-04-27T13:54:04.606" v="8" actId="20577"/>
          <ac:spMkLst>
            <pc:docMk/>
            <pc:sldMk cId="4282077547" sldId="262"/>
            <ac:spMk id="2" creationId="{87354FAF-CD19-452B-93AF-E0F946337C7D}"/>
          </ac:spMkLst>
        </pc:spChg>
        <pc:spChg chg="mod">
          <ac:chgData name="mehdi.zaoui" userId="S::mehdi.zaoui_irt-m2p.fr#ext#@univfcomtefr.onmicrosoft.com::fa8a9f99-d925-41cc-9a2b-b93bfc2ec982" providerId="AD" clId="Web-{29B18FFD-380D-4038-8DB2-71AAC125B5FC}" dt="2020-04-27T13:53:47.059" v="6" actId="20577"/>
          <ac:spMkLst>
            <pc:docMk/>
            <pc:sldMk cId="4282077547" sldId="262"/>
            <ac:spMk id="4" creationId="{00000000-0000-0000-0000-000000000000}"/>
          </ac:spMkLst>
        </pc:spChg>
        <pc:spChg chg="mod">
          <ac:chgData name="mehdi.zaoui" userId="S::mehdi.zaoui_irt-m2p.fr#ext#@univfcomtefr.onmicrosoft.com::fa8a9f99-d925-41cc-9a2b-b93bfc2ec982" providerId="AD" clId="Web-{29B18FFD-380D-4038-8DB2-71AAC125B5FC}" dt="2020-04-27T13:54:17.402" v="13" actId="20577"/>
          <ac:spMkLst>
            <pc:docMk/>
            <pc:sldMk cId="4282077547" sldId="262"/>
            <ac:spMk id="5" creationId="{4B9989C1-921E-45B7-8095-5BC3D394629C}"/>
          </ac:spMkLst>
        </pc:spChg>
        <pc:spChg chg="mod">
          <ac:chgData name="mehdi.zaoui" userId="S::mehdi.zaoui_irt-m2p.fr#ext#@univfcomtefr.onmicrosoft.com::fa8a9f99-d925-41cc-9a2b-b93bfc2ec982" providerId="AD" clId="Web-{29B18FFD-380D-4038-8DB2-71AAC125B5FC}" dt="2020-04-27T13:54:29.293" v="17" actId="20577"/>
          <ac:spMkLst>
            <pc:docMk/>
            <pc:sldMk cId="4282077547" sldId="262"/>
            <ac:spMk id="65" creationId="{00000000-0000-0000-0000-000000000000}"/>
          </ac:spMkLst>
        </pc:spChg>
      </pc:sldChg>
      <pc:sldChg chg="del">
        <pc:chgData name="mehdi.zaoui" userId="S::mehdi.zaoui_irt-m2p.fr#ext#@univfcomtefr.onmicrosoft.com::fa8a9f99-d925-41cc-9a2b-b93bfc2ec982" providerId="AD" clId="Web-{29B18FFD-380D-4038-8DB2-71AAC125B5FC}" dt="2020-04-27T13:55:14.824" v="58"/>
        <pc:sldMkLst>
          <pc:docMk/>
          <pc:sldMk cId="3640827664" sldId="265"/>
        </pc:sldMkLst>
      </pc:sldChg>
      <pc:sldChg chg="del">
        <pc:chgData name="mehdi.zaoui" userId="S::mehdi.zaoui_irt-m2p.fr#ext#@univfcomtefr.onmicrosoft.com::fa8a9f99-d925-41cc-9a2b-b93bfc2ec982" providerId="AD" clId="Web-{29B18FFD-380D-4038-8DB2-71AAC125B5FC}" dt="2020-04-27T13:55:13.856" v="57"/>
        <pc:sldMkLst>
          <pc:docMk/>
          <pc:sldMk cId="3448955352" sldId="266"/>
        </pc:sldMkLst>
      </pc:sldChg>
      <pc:sldChg chg="addSp delSp">
        <pc:chgData name="mehdi.zaoui" userId="S::mehdi.zaoui_irt-m2p.fr#ext#@univfcomtefr.onmicrosoft.com::fa8a9f99-d925-41cc-9a2b-b93bfc2ec982" providerId="AD" clId="Web-{29B18FFD-380D-4038-8DB2-71AAC125B5FC}" dt="2020-04-27T13:55:44.559" v="66"/>
        <pc:sldMkLst>
          <pc:docMk/>
          <pc:sldMk cId="240895442" sldId="269"/>
        </pc:sldMkLst>
        <pc:spChg chg="add del">
          <ac:chgData name="mehdi.zaoui" userId="S::mehdi.zaoui_irt-m2p.fr#ext#@univfcomtefr.onmicrosoft.com::fa8a9f99-d925-41cc-9a2b-b93bfc2ec982" providerId="AD" clId="Web-{29B18FFD-380D-4038-8DB2-71AAC125B5FC}" dt="2020-04-27T13:54:59.309" v="49"/>
          <ac:spMkLst>
            <pc:docMk/>
            <pc:sldMk cId="240895442" sldId="269"/>
            <ac:spMk id="3" creationId="{1E3ABC81-16D7-47B8-AFCA-6E44EEC5213C}"/>
          </ac:spMkLst>
        </pc:spChg>
        <pc:spChg chg="add del">
          <ac:chgData name="mehdi.zaoui" userId="S::mehdi.zaoui_irt-m2p.fr#ext#@univfcomtefr.onmicrosoft.com::fa8a9f99-d925-41cc-9a2b-b93bfc2ec982" providerId="AD" clId="Web-{29B18FFD-380D-4038-8DB2-71AAC125B5FC}" dt="2020-04-27T13:54:59.309" v="48"/>
          <ac:spMkLst>
            <pc:docMk/>
            <pc:sldMk cId="240895442" sldId="269"/>
            <ac:spMk id="4" creationId="{128A955A-705F-433C-A5A4-6C4EAEF66248}"/>
          </ac:spMkLst>
        </pc:spChg>
        <pc:spChg chg="add del">
          <ac:chgData name="mehdi.zaoui" userId="S::mehdi.zaoui_irt-m2p.fr#ext#@univfcomtefr.onmicrosoft.com::fa8a9f99-d925-41cc-9a2b-b93bfc2ec982" providerId="AD" clId="Web-{29B18FFD-380D-4038-8DB2-71AAC125B5FC}" dt="2020-04-27T13:54:59.309" v="45"/>
          <ac:spMkLst>
            <pc:docMk/>
            <pc:sldMk cId="240895442" sldId="269"/>
            <ac:spMk id="68" creationId="{59B9A4D1-D9A5-45F6-8354-30779FCF478A}"/>
          </ac:spMkLst>
        </pc:spChg>
        <pc:spChg chg="add del">
          <ac:chgData name="mehdi.zaoui" userId="S::mehdi.zaoui_irt-m2p.fr#ext#@univfcomtefr.onmicrosoft.com::fa8a9f99-d925-41cc-9a2b-b93bfc2ec982" providerId="AD" clId="Web-{29B18FFD-380D-4038-8DB2-71AAC125B5FC}" dt="2020-04-27T13:54:59.309" v="44"/>
          <ac:spMkLst>
            <pc:docMk/>
            <pc:sldMk cId="240895442" sldId="269"/>
            <ac:spMk id="70" creationId="{5762E546-E3CE-4C95-9443-AA02B57EB086}"/>
          </ac:spMkLst>
        </pc:spChg>
        <pc:spChg chg="add del">
          <ac:chgData name="mehdi.zaoui" userId="S::mehdi.zaoui_irt-m2p.fr#ext#@univfcomtefr.onmicrosoft.com::fa8a9f99-d925-41cc-9a2b-b93bfc2ec982" providerId="AD" clId="Web-{29B18FFD-380D-4038-8DB2-71AAC125B5FC}" dt="2020-04-27T13:54:59.309" v="43"/>
          <ac:spMkLst>
            <pc:docMk/>
            <pc:sldMk cId="240895442" sldId="269"/>
            <ac:spMk id="72" creationId="{982DB36A-C99A-4BFC-8479-666C89D68572}"/>
          </ac:spMkLst>
        </pc:spChg>
        <pc:spChg chg="add del">
          <ac:chgData name="mehdi.zaoui" userId="S::mehdi.zaoui_irt-m2p.fr#ext#@univfcomtefr.onmicrosoft.com::fa8a9f99-d925-41cc-9a2b-b93bfc2ec982" providerId="AD" clId="Web-{29B18FFD-380D-4038-8DB2-71AAC125B5FC}" dt="2020-04-27T13:54:52.231" v="41"/>
          <ac:spMkLst>
            <pc:docMk/>
            <pc:sldMk cId="240895442" sldId="269"/>
            <ac:spMk id="126" creationId="{3A0609F1-0497-4B80-89A9-F67BB00C2CE6}"/>
          </ac:spMkLst>
        </pc:spChg>
        <pc:spChg chg="add del">
          <ac:chgData name="mehdi.zaoui" userId="S::mehdi.zaoui_irt-m2p.fr#ext#@univfcomtefr.onmicrosoft.com::fa8a9f99-d925-41cc-9a2b-b93bfc2ec982" providerId="AD" clId="Web-{29B18FFD-380D-4038-8DB2-71AAC125B5FC}" dt="2020-04-27T13:54:52.231" v="40"/>
          <ac:spMkLst>
            <pc:docMk/>
            <pc:sldMk cId="240895442" sldId="269"/>
            <ac:spMk id="128" creationId="{01C8EF83-2300-4300-9183-DA789F1EF728}"/>
          </ac:spMkLst>
        </pc:spChg>
        <pc:spChg chg="add del">
          <ac:chgData name="mehdi.zaoui" userId="S::mehdi.zaoui_irt-m2p.fr#ext#@univfcomtefr.onmicrosoft.com::fa8a9f99-d925-41cc-9a2b-b93bfc2ec982" providerId="AD" clId="Web-{29B18FFD-380D-4038-8DB2-71AAC125B5FC}" dt="2020-04-27T13:54:52.231" v="37"/>
          <ac:spMkLst>
            <pc:docMk/>
            <pc:sldMk cId="240895442" sldId="269"/>
            <ac:spMk id="134" creationId="{AD3D40AA-9338-4F60-995F-0F7429B26B78}"/>
          </ac:spMkLst>
        </pc:spChg>
        <pc:spChg chg="add del">
          <ac:chgData name="mehdi.zaoui" userId="S::mehdi.zaoui_irt-m2p.fr#ext#@univfcomtefr.onmicrosoft.com::fa8a9f99-d925-41cc-9a2b-b93bfc2ec982" providerId="AD" clId="Web-{29B18FFD-380D-4038-8DB2-71AAC125B5FC}" dt="2020-04-27T13:54:52.231" v="36"/>
          <ac:spMkLst>
            <pc:docMk/>
            <pc:sldMk cId="240895442" sldId="269"/>
            <ac:spMk id="136" creationId="{09A3F382-180E-45A3-B9B5-3EF8D707DCFB}"/>
          </ac:spMkLst>
        </pc:spChg>
        <pc:spChg chg="add del">
          <ac:chgData name="mehdi.zaoui" userId="S::mehdi.zaoui_irt-m2p.fr#ext#@univfcomtefr.onmicrosoft.com::fa8a9f99-d925-41cc-9a2b-b93bfc2ec982" providerId="AD" clId="Web-{29B18FFD-380D-4038-8DB2-71AAC125B5FC}" dt="2020-04-27T13:54:52.231" v="35"/>
          <ac:spMkLst>
            <pc:docMk/>
            <pc:sldMk cId="240895442" sldId="269"/>
            <ac:spMk id="138" creationId="{0929DA7B-2836-4662-BF32-380F6800EE22}"/>
          </ac:spMkLst>
        </pc:spChg>
        <pc:spChg chg="add">
          <ac:chgData name="mehdi.zaoui" userId="S::mehdi.zaoui_irt-m2p.fr#ext#@univfcomtefr.onmicrosoft.com::fa8a9f99-d925-41cc-9a2b-b93bfc2ec982" providerId="AD" clId="Web-{29B18FFD-380D-4038-8DB2-71AAC125B5FC}" dt="2020-04-27T13:55:44.277" v="60"/>
          <ac:spMkLst>
            <pc:docMk/>
            <pc:sldMk cId="240895442" sldId="269"/>
            <ac:spMk id="192" creationId="{E24FC7F9-C0E6-486F-9B14-E0DDB0F453F8}"/>
          </ac:spMkLst>
        </pc:spChg>
        <pc:spChg chg="add">
          <ac:chgData name="mehdi.zaoui" userId="S::mehdi.zaoui_irt-m2p.fr#ext#@univfcomtefr.onmicrosoft.com::fa8a9f99-d925-41cc-9a2b-b93bfc2ec982" providerId="AD" clId="Web-{29B18FFD-380D-4038-8DB2-71AAC125B5FC}" dt="2020-04-27T13:55:44.340" v="61"/>
          <ac:spMkLst>
            <pc:docMk/>
            <pc:sldMk cId="240895442" sldId="269"/>
            <ac:spMk id="194" creationId="{6DAADEA6-984B-4277-9BA6-BEE565BD7595}"/>
          </ac:spMkLst>
        </pc:spChg>
        <pc:spChg chg="add">
          <ac:chgData name="mehdi.zaoui" userId="S::mehdi.zaoui_irt-m2p.fr#ext#@univfcomtefr.onmicrosoft.com::fa8a9f99-d925-41cc-9a2b-b93bfc2ec982" providerId="AD" clId="Web-{29B18FFD-380D-4038-8DB2-71AAC125B5FC}" dt="2020-04-27T13:55:44.481" v="64"/>
          <ac:spMkLst>
            <pc:docMk/>
            <pc:sldMk cId="240895442" sldId="269"/>
            <ac:spMk id="200" creationId="{33359839-5B19-4053-8194-B8C0A138C339}"/>
          </ac:spMkLst>
        </pc:spChg>
        <pc:spChg chg="add">
          <ac:chgData name="mehdi.zaoui" userId="S::mehdi.zaoui_irt-m2p.fr#ext#@univfcomtefr.onmicrosoft.com::fa8a9f99-d925-41cc-9a2b-b93bfc2ec982" providerId="AD" clId="Web-{29B18FFD-380D-4038-8DB2-71AAC125B5FC}" dt="2020-04-27T13:55:44.512" v="65"/>
          <ac:spMkLst>
            <pc:docMk/>
            <pc:sldMk cId="240895442" sldId="269"/>
            <ac:spMk id="202" creationId="{7EA40D43-CE44-4C88-B96E-3D44B7DF4A63}"/>
          </ac:spMkLst>
        </pc:spChg>
        <pc:spChg chg="add">
          <ac:chgData name="mehdi.zaoui" userId="S::mehdi.zaoui_irt-m2p.fr#ext#@univfcomtefr.onmicrosoft.com::fa8a9f99-d925-41cc-9a2b-b93bfc2ec982" providerId="AD" clId="Web-{29B18FFD-380D-4038-8DB2-71AAC125B5FC}" dt="2020-04-27T13:55:44.559" v="66"/>
          <ac:spMkLst>
            <pc:docMk/>
            <pc:sldMk cId="240895442" sldId="269"/>
            <ac:spMk id="204" creationId="{497419CC-F741-4C28-B046-27A0FE934823}"/>
          </ac:spMkLst>
        </pc:spChg>
        <pc:grpChg chg="add del">
          <ac:chgData name="mehdi.zaoui" userId="S::mehdi.zaoui_irt-m2p.fr#ext#@univfcomtefr.onmicrosoft.com::fa8a9f99-d925-41cc-9a2b-b93bfc2ec982" providerId="AD" clId="Web-{29B18FFD-380D-4038-8DB2-71AAC125B5FC}" dt="2020-04-27T13:54:59.309" v="50"/>
          <ac:grpSpMkLst>
            <pc:docMk/>
            <pc:sldMk cId="240895442" sldId="269"/>
            <ac:grpSpMk id="2" creationId="{B3A144E9-7298-41DE-A2B5-41603AA73F78}"/>
          </ac:grpSpMkLst>
        </pc:grpChg>
        <pc:grpChg chg="add del">
          <ac:chgData name="mehdi.zaoui" userId="S::mehdi.zaoui_irt-m2p.fr#ext#@univfcomtefr.onmicrosoft.com::fa8a9f99-d925-41cc-9a2b-b93bfc2ec982" providerId="AD" clId="Web-{29B18FFD-380D-4038-8DB2-71AAC125B5FC}" dt="2020-04-27T13:54:52.231" v="42"/>
          <ac:grpSpMkLst>
            <pc:docMk/>
            <pc:sldMk cId="240895442" sldId="269"/>
            <ac:grpSpMk id="124" creationId="{6F9BDB6B-FF62-4164-B298-2AC66FF756FB}"/>
          </ac:grpSpMkLst>
        </pc:grpChg>
        <pc:grpChg chg="add">
          <ac:chgData name="mehdi.zaoui" userId="S::mehdi.zaoui_irt-m2p.fr#ext#@univfcomtefr.onmicrosoft.com::fa8a9f99-d925-41cc-9a2b-b93bfc2ec982" providerId="AD" clId="Web-{29B18FFD-380D-4038-8DB2-71AAC125B5FC}" dt="2020-04-27T13:55:44.246" v="59"/>
          <ac:grpSpMkLst>
            <pc:docMk/>
            <pc:sldMk cId="240895442" sldId="269"/>
            <ac:grpSpMk id="190" creationId="{476FB3F9-DAB2-4921-A7D6-53D576D78DC4}"/>
          </ac:grpSpMkLst>
        </pc:grpChg>
        <pc:picChg chg="add del">
          <ac:chgData name="mehdi.zaoui" userId="S::mehdi.zaoui_irt-m2p.fr#ext#@univfcomtefr.onmicrosoft.com::fa8a9f99-d925-41cc-9a2b-b93bfc2ec982" providerId="AD" clId="Web-{29B18FFD-380D-4038-8DB2-71AAC125B5FC}" dt="2020-04-27T13:54:59.309" v="47"/>
          <ac:picMkLst>
            <pc:docMk/>
            <pc:sldMk cId="240895442" sldId="269"/>
            <ac:picMk id="5" creationId="{D8F360A8-A619-462A-85F3-2D4ADCA4380D}"/>
          </ac:picMkLst>
        </pc:picChg>
        <pc:picChg chg="add del">
          <ac:chgData name="mehdi.zaoui" userId="S::mehdi.zaoui_irt-m2p.fr#ext#@univfcomtefr.onmicrosoft.com::fa8a9f99-d925-41cc-9a2b-b93bfc2ec982" providerId="AD" clId="Web-{29B18FFD-380D-4038-8DB2-71AAC125B5FC}" dt="2020-04-27T13:54:52.231" v="39"/>
          <ac:picMkLst>
            <pc:docMk/>
            <pc:sldMk cId="240895442" sldId="269"/>
            <ac:picMk id="130" creationId="{8AFE84DF-DEE9-4E2E-AC38-5714710602C2}"/>
          </ac:picMkLst>
        </pc:picChg>
        <pc:picChg chg="add">
          <ac:chgData name="mehdi.zaoui" userId="S::mehdi.zaoui_irt-m2p.fr#ext#@univfcomtefr.onmicrosoft.com::fa8a9f99-d925-41cc-9a2b-b93bfc2ec982" providerId="AD" clId="Web-{29B18FFD-380D-4038-8DB2-71AAC125B5FC}" dt="2020-04-27T13:55:44.387" v="62"/>
          <ac:picMkLst>
            <pc:docMk/>
            <pc:sldMk cId="240895442" sldId="269"/>
            <ac:picMk id="196" creationId="{214AE2AD-72B1-4655-88B1-571F4DDF7B72}"/>
          </ac:picMkLst>
        </pc:picChg>
        <pc:cxnChg chg="add del">
          <ac:chgData name="mehdi.zaoui" userId="S::mehdi.zaoui_irt-m2p.fr#ext#@univfcomtefr.onmicrosoft.com::fa8a9f99-d925-41cc-9a2b-b93bfc2ec982" providerId="AD" clId="Web-{29B18FFD-380D-4038-8DB2-71AAC125B5FC}" dt="2020-04-27T13:54:59.309" v="46"/>
          <ac:cxnSpMkLst>
            <pc:docMk/>
            <pc:sldMk cId="240895442" sldId="269"/>
            <ac:cxnSpMk id="6" creationId="{AE199C4C-5C81-43CB-9640-57C34E1CE8BC}"/>
          </ac:cxnSpMkLst>
        </pc:cxnChg>
        <pc:cxnChg chg="add del">
          <ac:chgData name="mehdi.zaoui" userId="S::mehdi.zaoui_irt-m2p.fr#ext#@univfcomtefr.onmicrosoft.com::fa8a9f99-d925-41cc-9a2b-b93bfc2ec982" providerId="AD" clId="Web-{29B18FFD-380D-4038-8DB2-71AAC125B5FC}" dt="2020-04-27T13:54:52.231" v="38"/>
          <ac:cxnSpMkLst>
            <pc:docMk/>
            <pc:sldMk cId="240895442" sldId="269"/>
            <ac:cxnSpMk id="132" creationId="{2BF83212-44FB-4537-AC9A-E316B8773F43}"/>
          </ac:cxnSpMkLst>
        </pc:cxnChg>
        <pc:cxnChg chg="add">
          <ac:chgData name="mehdi.zaoui" userId="S::mehdi.zaoui_irt-m2p.fr#ext#@univfcomtefr.onmicrosoft.com::fa8a9f99-d925-41cc-9a2b-b93bfc2ec982" providerId="AD" clId="Web-{29B18FFD-380D-4038-8DB2-71AAC125B5FC}" dt="2020-04-27T13:55:44.434" v="63"/>
          <ac:cxnSpMkLst>
            <pc:docMk/>
            <pc:sldMk cId="240895442" sldId="269"/>
            <ac:cxnSpMk id="198" creationId="{30A34E25-1C13-4952-9A3C-271A45DB981A}"/>
          </ac:cxnSpMkLst>
        </pc:cxnChg>
      </pc:sldChg>
      <pc:sldChg chg="del">
        <pc:chgData name="mehdi.zaoui" userId="S::mehdi.zaoui_irt-m2p.fr#ext#@univfcomtefr.onmicrosoft.com::fa8a9f99-d925-41cc-9a2b-b93bfc2ec982" providerId="AD" clId="Web-{29B18FFD-380D-4038-8DB2-71AAC125B5FC}" dt="2020-04-27T13:55:10.356" v="56"/>
        <pc:sldMkLst>
          <pc:docMk/>
          <pc:sldMk cId="3647782596" sldId="270"/>
        </pc:sldMkLst>
      </pc:sldChg>
      <pc:sldChg chg="del">
        <pc:chgData name="mehdi.zaoui" userId="S::mehdi.zaoui_irt-m2p.fr#ext#@univfcomtefr.onmicrosoft.com::fa8a9f99-d925-41cc-9a2b-b93bfc2ec982" providerId="AD" clId="Web-{29B18FFD-380D-4038-8DB2-71AAC125B5FC}" dt="2020-04-27T13:55:10.356" v="55"/>
        <pc:sldMkLst>
          <pc:docMk/>
          <pc:sldMk cId="3413294470" sldId="271"/>
        </pc:sldMkLst>
      </pc:sldChg>
      <pc:sldChg chg="del">
        <pc:chgData name="mehdi.zaoui" userId="S::mehdi.zaoui_irt-m2p.fr#ext#@univfcomtefr.onmicrosoft.com::fa8a9f99-d925-41cc-9a2b-b93bfc2ec982" providerId="AD" clId="Web-{29B18FFD-380D-4038-8DB2-71AAC125B5FC}" dt="2020-04-27T13:55:10.356" v="54"/>
        <pc:sldMkLst>
          <pc:docMk/>
          <pc:sldMk cId="1233900944" sldId="272"/>
        </pc:sldMkLst>
      </pc:sldChg>
      <pc:sldChg chg="add replId">
        <pc:chgData name="mehdi.zaoui" userId="S::mehdi.zaoui_irt-m2p.fr#ext#@univfcomtefr.onmicrosoft.com::fa8a9f99-d925-41cc-9a2b-b93bfc2ec982" providerId="AD" clId="Web-{29B18FFD-380D-4038-8DB2-71AAC125B5FC}" dt="2020-04-27T13:55:02.309" v="51"/>
        <pc:sldMkLst>
          <pc:docMk/>
          <pc:sldMk cId="4248268396" sldId="273"/>
        </pc:sldMkLst>
      </pc:sldChg>
      <pc:sldChg chg="add replId">
        <pc:chgData name="mehdi.zaoui" userId="S::mehdi.zaoui_irt-m2p.fr#ext#@univfcomtefr.onmicrosoft.com::fa8a9f99-d925-41cc-9a2b-b93bfc2ec982" providerId="AD" clId="Web-{29B18FFD-380D-4038-8DB2-71AAC125B5FC}" dt="2020-04-27T13:55:03.543" v="52"/>
        <pc:sldMkLst>
          <pc:docMk/>
          <pc:sldMk cId="1299919544" sldId="274"/>
        </pc:sldMkLst>
      </pc:sldChg>
      <pc:sldChg chg="add replId">
        <pc:chgData name="mehdi.zaoui" userId="S::mehdi.zaoui_irt-m2p.fr#ext#@univfcomtefr.onmicrosoft.com::fa8a9f99-d925-41cc-9a2b-b93bfc2ec982" providerId="AD" clId="Web-{29B18FFD-380D-4038-8DB2-71AAC125B5FC}" dt="2020-04-27T13:55:05.340" v="53"/>
        <pc:sldMkLst>
          <pc:docMk/>
          <pc:sldMk cId="2714472964" sldId="275"/>
        </pc:sldMkLst>
      </pc:sldChg>
    </pc:docChg>
  </pc:docChgLst>
  <pc:docChgLst>
    <pc:chgData name="mehdi.zaoui" userId="S::mehdi.zaoui_irt-m2p.fr#ext#@univfcomtefr.onmicrosoft.com::fa8a9f99-d925-41cc-9a2b-b93bfc2ec982" providerId="AD" clId="Web-{CF80D202-6051-4152-B6D2-501D8AD65D67}"/>
    <pc:docChg chg="modSld">
      <pc:chgData name="mehdi.zaoui" userId="S::mehdi.zaoui_irt-m2p.fr#ext#@univfcomtefr.onmicrosoft.com::fa8a9f99-d925-41cc-9a2b-b93bfc2ec982" providerId="AD" clId="Web-{CF80D202-6051-4152-B6D2-501D8AD65D67}" dt="2020-04-14T14:13:26.917" v="7"/>
      <pc:docMkLst>
        <pc:docMk/>
      </pc:docMkLst>
      <pc:sldChg chg="addSp delSp">
        <pc:chgData name="mehdi.zaoui" userId="S::mehdi.zaoui_irt-m2p.fr#ext#@univfcomtefr.onmicrosoft.com::fa8a9f99-d925-41cc-9a2b-b93bfc2ec982" providerId="AD" clId="Web-{CF80D202-6051-4152-B6D2-501D8AD65D67}" dt="2020-04-14T14:13:26.917" v="7"/>
        <pc:sldMkLst>
          <pc:docMk/>
          <pc:sldMk cId="3769882964" sldId="257"/>
        </pc:sldMkLst>
        <pc:spChg chg="topLvl">
          <ac:chgData name="mehdi.zaoui" userId="S::mehdi.zaoui_irt-m2p.fr#ext#@univfcomtefr.onmicrosoft.com::fa8a9f99-d925-41cc-9a2b-b93bfc2ec982" providerId="AD" clId="Web-{CF80D202-6051-4152-B6D2-501D8AD65D67}" dt="2020-04-14T14:13:11.917" v="6"/>
          <ac:spMkLst>
            <pc:docMk/>
            <pc:sldMk cId="3769882964" sldId="257"/>
            <ac:spMk id="85" creationId="{00000000-0000-0000-0000-000000000000}"/>
          </ac:spMkLst>
        </pc:spChg>
        <pc:spChg chg="topLvl">
          <ac:chgData name="mehdi.zaoui" userId="S::mehdi.zaoui_irt-m2p.fr#ext#@univfcomtefr.onmicrosoft.com::fa8a9f99-d925-41cc-9a2b-b93bfc2ec982" providerId="AD" clId="Web-{CF80D202-6051-4152-B6D2-501D8AD65D67}" dt="2020-04-14T14:13:11.917" v="6"/>
          <ac:spMkLst>
            <pc:docMk/>
            <pc:sldMk cId="3769882964" sldId="257"/>
            <ac:spMk id="121" creationId="{2B6B3F6F-1C7F-44DF-8203-A68D1F4811B5}"/>
          </ac:spMkLst>
        </pc:spChg>
        <pc:grpChg chg="add del">
          <ac:chgData name="mehdi.zaoui" userId="S::mehdi.zaoui_irt-m2p.fr#ext#@univfcomtefr.onmicrosoft.com::fa8a9f99-d925-41cc-9a2b-b93bfc2ec982" providerId="AD" clId="Web-{CF80D202-6051-4152-B6D2-501D8AD65D67}" dt="2020-04-14T14:13:26.917" v="7"/>
          <ac:grpSpMkLst>
            <pc:docMk/>
            <pc:sldMk cId="3769882964" sldId="257"/>
            <ac:grpSpMk id="57" creationId="{00000000-0000-0000-0000-000000000000}"/>
          </ac:grpSpMkLst>
        </pc:grpChg>
        <pc:picChg chg="topLvl">
          <ac:chgData name="mehdi.zaoui" userId="S::mehdi.zaoui_irt-m2p.fr#ext#@univfcomtefr.onmicrosoft.com::fa8a9f99-d925-41cc-9a2b-b93bfc2ec982" providerId="AD" clId="Web-{CF80D202-6051-4152-B6D2-501D8AD65D67}" dt="2020-04-14T14:13:11.917" v="6"/>
          <ac:picMkLst>
            <pc:docMk/>
            <pc:sldMk cId="3769882964" sldId="257"/>
            <ac:picMk id="84" creationId="{00000000-0000-0000-0000-000000000000}"/>
          </ac:picMkLst>
        </pc:picChg>
      </pc:sldChg>
      <pc:sldChg chg="modSp">
        <pc:chgData name="mehdi.zaoui" userId="S::mehdi.zaoui_irt-m2p.fr#ext#@univfcomtefr.onmicrosoft.com::fa8a9f99-d925-41cc-9a2b-b93bfc2ec982" providerId="AD" clId="Web-{CF80D202-6051-4152-B6D2-501D8AD65D67}" dt="2020-04-14T14:11:45.214" v="2" actId="20577"/>
        <pc:sldMkLst>
          <pc:docMk/>
          <pc:sldMk cId="4282077547" sldId="262"/>
        </pc:sldMkLst>
        <pc:spChg chg="mod">
          <ac:chgData name="mehdi.zaoui" userId="S::mehdi.zaoui_irt-m2p.fr#ext#@univfcomtefr.onmicrosoft.com::fa8a9f99-d925-41cc-9a2b-b93bfc2ec982" providerId="AD" clId="Web-{CF80D202-6051-4152-B6D2-501D8AD65D67}" dt="2020-04-14T14:11:45.214" v="2" actId="20577"/>
          <ac:spMkLst>
            <pc:docMk/>
            <pc:sldMk cId="4282077547" sldId="262"/>
            <ac:spMk id="4" creationId="{00000000-0000-0000-0000-000000000000}"/>
          </ac:spMkLst>
        </pc:spChg>
      </pc:sldChg>
    </pc:docChg>
  </pc:docChgLst>
  <pc:docChgLst>
    <pc:chgData name="alexandre.bourceret" userId="S::alexandre.bourceret_femto-st.fr#ext#@univfcomtefr.onmicrosoft.com::b69a85ca-163e-4d46-a2a7-a74867e82eab" providerId="AD" clId="Web-{42C675F4-32A9-4F95-B563-1A4E9EB21CFD}"/>
    <pc:docChg chg="modSld">
      <pc:chgData name="alexandre.bourceret" userId="S::alexandre.bourceret_femto-st.fr#ext#@univfcomtefr.onmicrosoft.com::b69a85ca-163e-4d46-a2a7-a74867e82eab" providerId="AD" clId="Web-{42C675F4-32A9-4F95-B563-1A4E9EB21CFD}" dt="2020-04-16T07:34:08.999" v="7" actId="14100"/>
      <pc:docMkLst>
        <pc:docMk/>
      </pc:docMkLst>
      <pc:sldChg chg="addSp delSp">
        <pc:chgData name="alexandre.bourceret" userId="S::alexandre.bourceret_femto-st.fr#ext#@univfcomtefr.onmicrosoft.com::b69a85ca-163e-4d46-a2a7-a74867e82eab" providerId="AD" clId="Web-{42C675F4-32A9-4F95-B563-1A4E9EB21CFD}" dt="2020-04-16T07:24:07.879" v="1"/>
        <pc:sldMkLst>
          <pc:docMk/>
          <pc:sldMk cId="3769882964" sldId="257"/>
        </pc:sldMkLst>
        <pc:spChg chg="topLvl">
          <ac:chgData name="alexandre.bourceret" userId="S::alexandre.bourceret_femto-st.fr#ext#@univfcomtefr.onmicrosoft.com::b69a85ca-163e-4d46-a2a7-a74867e82eab" providerId="AD" clId="Web-{42C675F4-32A9-4F95-B563-1A4E9EB21CFD}" dt="2020-04-16T07:23:55.301" v="0"/>
          <ac:spMkLst>
            <pc:docMk/>
            <pc:sldMk cId="3769882964" sldId="257"/>
            <ac:spMk id="85" creationId="{00000000-0000-0000-0000-000000000000}"/>
          </ac:spMkLst>
        </pc:spChg>
        <pc:spChg chg="topLvl">
          <ac:chgData name="alexandre.bourceret" userId="S::alexandre.bourceret_femto-st.fr#ext#@univfcomtefr.onmicrosoft.com::b69a85ca-163e-4d46-a2a7-a74867e82eab" providerId="AD" clId="Web-{42C675F4-32A9-4F95-B563-1A4E9EB21CFD}" dt="2020-04-16T07:23:55.301" v="0"/>
          <ac:spMkLst>
            <pc:docMk/>
            <pc:sldMk cId="3769882964" sldId="257"/>
            <ac:spMk id="121" creationId="{2B6B3F6F-1C7F-44DF-8203-A68D1F4811B5}"/>
          </ac:spMkLst>
        </pc:spChg>
        <pc:grpChg chg="add del">
          <ac:chgData name="alexandre.bourceret" userId="S::alexandre.bourceret_femto-st.fr#ext#@univfcomtefr.onmicrosoft.com::b69a85ca-163e-4d46-a2a7-a74867e82eab" providerId="AD" clId="Web-{42C675F4-32A9-4F95-B563-1A4E9EB21CFD}" dt="2020-04-16T07:24:07.879" v="1"/>
          <ac:grpSpMkLst>
            <pc:docMk/>
            <pc:sldMk cId="3769882964" sldId="257"/>
            <ac:grpSpMk id="57" creationId="{00000000-0000-0000-0000-000000000000}"/>
          </ac:grpSpMkLst>
        </pc:grpChg>
        <pc:picChg chg="topLvl">
          <ac:chgData name="alexandre.bourceret" userId="S::alexandre.bourceret_femto-st.fr#ext#@univfcomtefr.onmicrosoft.com::b69a85ca-163e-4d46-a2a7-a74867e82eab" providerId="AD" clId="Web-{42C675F4-32A9-4F95-B563-1A4E9EB21CFD}" dt="2020-04-16T07:23:55.301" v="0"/>
          <ac:picMkLst>
            <pc:docMk/>
            <pc:sldMk cId="3769882964" sldId="257"/>
            <ac:picMk id="84" creationId="{00000000-0000-0000-0000-000000000000}"/>
          </ac:picMkLst>
        </pc:picChg>
      </pc:sldChg>
      <pc:sldChg chg="addSp delSp modSp">
        <pc:chgData name="alexandre.bourceret" userId="S::alexandre.bourceret_femto-st.fr#ext#@univfcomtefr.onmicrosoft.com::b69a85ca-163e-4d46-a2a7-a74867e82eab" providerId="AD" clId="Web-{42C675F4-32A9-4F95-B563-1A4E9EB21CFD}" dt="2020-04-16T07:34:08.999" v="7" actId="14100"/>
        <pc:sldMkLst>
          <pc:docMk/>
          <pc:sldMk cId="375821313" sldId="261"/>
        </pc:sldMkLst>
        <pc:picChg chg="add del mod">
          <ac:chgData name="alexandre.bourceret" userId="S::alexandre.bourceret_femto-st.fr#ext#@univfcomtefr.onmicrosoft.com::b69a85ca-163e-4d46-a2a7-a74867e82eab" providerId="AD" clId="Web-{42C675F4-32A9-4F95-B563-1A4E9EB21CFD}" dt="2020-04-16T07:33:50.108" v="4"/>
          <ac:picMkLst>
            <pc:docMk/>
            <pc:sldMk cId="375821313" sldId="261"/>
            <ac:picMk id="4" creationId="{9125F329-5A78-4790-B7B1-848325F3CBB1}"/>
          </ac:picMkLst>
        </pc:picChg>
        <pc:picChg chg="add mod">
          <ac:chgData name="alexandre.bourceret" userId="S::alexandre.bourceret_femto-st.fr#ext#@univfcomtefr.onmicrosoft.com::b69a85ca-163e-4d46-a2a7-a74867e82eab" providerId="AD" clId="Web-{42C675F4-32A9-4F95-B563-1A4E9EB21CFD}" dt="2020-04-16T07:34:08.999" v="7" actId="14100"/>
          <ac:picMkLst>
            <pc:docMk/>
            <pc:sldMk cId="375821313" sldId="261"/>
            <ac:picMk id="6" creationId="{0C644162-7920-460A-931D-BC80F2A9277E}"/>
          </ac:picMkLst>
        </pc:picChg>
        <pc:picChg chg="del">
          <ac:chgData name="alexandre.bourceret" userId="S::alexandre.bourceret_femto-st.fr#ext#@univfcomtefr.onmicrosoft.com::b69a85ca-163e-4d46-a2a7-a74867e82eab" providerId="AD" clId="Web-{42C675F4-32A9-4F95-B563-1A4E9EB21CFD}" dt="2020-04-16T07:33:37.748" v="2"/>
          <ac:picMkLst>
            <pc:docMk/>
            <pc:sldMk cId="375821313" sldId="261"/>
            <ac:picMk id="10" creationId="{8100D614-B6DB-40B3-842C-E8CCA346FB66}"/>
          </ac:picMkLst>
        </pc:picChg>
      </pc:sldChg>
    </pc:docChg>
  </pc:docChgLst>
  <pc:docChgLst>
    <pc:chgData name="alexandre.bourceret" userId="S::alexandre.bourceret_femto-st.fr#ext#@univfcomtefr.onmicrosoft.com::b69a85ca-163e-4d46-a2a7-a74867e82eab" providerId="AD" clId="Web-{526D04F4-DCD4-4B75-90B9-4D9332089664}"/>
    <pc:docChg chg="modSld">
      <pc:chgData name="alexandre.bourceret" userId="S::alexandre.bourceret_femto-st.fr#ext#@univfcomtefr.onmicrosoft.com::b69a85ca-163e-4d46-a2a7-a74867e82eab" providerId="AD" clId="Web-{526D04F4-DCD4-4B75-90B9-4D9332089664}" dt="2020-04-14T14:09:17.415" v="13"/>
      <pc:docMkLst>
        <pc:docMk/>
      </pc:docMkLst>
      <pc:sldChg chg="addSp delSp modSp">
        <pc:chgData name="alexandre.bourceret" userId="S::alexandre.bourceret_femto-st.fr#ext#@univfcomtefr.onmicrosoft.com::b69a85ca-163e-4d46-a2a7-a74867e82eab" providerId="AD" clId="Web-{526D04F4-DCD4-4B75-90B9-4D9332089664}" dt="2020-04-14T14:09:17.415" v="13"/>
        <pc:sldMkLst>
          <pc:docMk/>
          <pc:sldMk cId="3769882964" sldId="257"/>
        </pc:sldMkLst>
        <pc:spChg chg="add del">
          <ac:chgData name="alexandre.bourceret" userId="S::alexandre.bourceret_femto-st.fr#ext#@univfcomtefr.onmicrosoft.com::b69a85ca-163e-4d46-a2a7-a74867e82eab" providerId="AD" clId="Web-{526D04F4-DCD4-4B75-90B9-4D9332089664}" dt="2020-04-14T14:07:46.945" v="9"/>
          <ac:spMkLst>
            <pc:docMk/>
            <pc:sldMk cId="3769882964" sldId="257"/>
            <ac:spMk id="58" creationId="{00000000-0000-0000-0000-000000000000}"/>
          </ac:spMkLst>
        </pc:spChg>
        <pc:spChg chg="topLvl">
          <ac:chgData name="alexandre.bourceret" userId="S::alexandre.bourceret_femto-st.fr#ext#@univfcomtefr.onmicrosoft.com::b69a85ca-163e-4d46-a2a7-a74867e82eab" providerId="AD" clId="Web-{526D04F4-DCD4-4B75-90B9-4D9332089664}" dt="2020-04-14T14:09:17.055" v="12"/>
          <ac:spMkLst>
            <pc:docMk/>
            <pc:sldMk cId="3769882964" sldId="257"/>
            <ac:spMk id="85" creationId="{00000000-0000-0000-0000-000000000000}"/>
          </ac:spMkLst>
        </pc:spChg>
        <pc:spChg chg="topLvl">
          <ac:chgData name="alexandre.bourceret" userId="S::alexandre.bourceret_femto-st.fr#ext#@univfcomtefr.onmicrosoft.com::b69a85ca-163e-4d46-a2a7-a74867e82eab" providerId="AD" clId="Web-{526D04F4-DCD4-4B75-90B9-4D9332089664}" dt="2020-04-14T14:09:17.055" v="12"/>
          <ac:spMkLst>
            <pc:docMk/>
            <pc:sldMk cId="3769882964" sldId="257"/>
            <ac:spMk id="121" creationId="{2B6B3F6F-1C7F-44DF-8203-A68D1F4811B5}"/>
          </ac:spMkLst>
        </pc:spChg>
        <pc:spChg chg="add del">
          <ac:chgData name="alexandre.bourceret" userId="S::alexandre.bourceret_femto-st.fr#ext#@univfcomtefr.onmicrosoft.com::b69a85ca-163e-4d46-a2a7-a74867e82eab" providerId="AD" clId="Web-{526D04F4-DCD4-4B75-90B9-4D9332089664}" dt="2020-04-14T14:07:51.055" v="10"/>
          <ac:spMkLst>
            <pc:docMk/>
            <pc:sldMk cId="3769882964" sldId="257"/>
            <ac:spMk id="130" creationId="{00000000-0000-0000-0000-000000000000}"/>
          </ac:spMkLst>
        </pc:spChg>
        <pc:grpChg chg="add del">
          <ac:chgData name="alexandre.bourceret" userId="S::alexandre.bourceret_femto-st.fr#ext#@univfcomtefr.onmicrosoft.com::b69a85ca-163e-4d46-a2a7-a74867e82eab" providerId="AD" clId="Web-{526D04F4-DCD4-4B75-90B9-4D9332089664}" dt="2020-04-14T14:09:17.415" v="13"/>
          <ac:grpSpMkLst>
            <pc:docMk/>
            <pc:sldMk cId="3769882964" sldId="257"/>
            <ac:grpSpMk id="57" creationId="{00000000-0000-0000-0000-000000000000}"/>
          </ac:grpSpMkLst>
        </pc:grpChg>
        <pc:picChg chg="add del mod">
          <ac:chgData name="alexandre.bourceret" userId="S::alexandre.bourceret_femto-st.fr#ext#@univfcomtefr.onmicrosoft.com::b69a85ca-163e-4d46-a2a7-a74867e82eab" providerId="AD" clId="Web-{526D04F4-DCD4-4B75-90B9-4D9332089664}" dt="2020-04-14T14:07:43.523" v="8"/>
          <ac:picMkLst>
            <pc:docMk/>
            <pc:sldMk cId="3769882964" sldId="257"/>
            <ac:picMk id="2" creationId="{1BAA4110-C01B-45CF-8C42-933FDBA45232}"/>
          </ac:picMkLst>
        </pc:picChg>
        <pc:picChg chg="topLvl">
          <ac:chgData name="alexandre.bourceret" userId="S::alexandre.bourceret_femto-st.fr#ext#@univfcomtefr.onmicrosoft.com::b69a85ca-163e-4d46-a2a7-a74867e82eab" providerId="AD" clId="Web-{526D04F4-DCD4-4B75-90B9-4D9332089664}" dt="2020-04-14T14:09:17.055" v="12"/>
          <ac:picMkLst>
            <pc:docMk/>
            <pc:sldMk cId="3769882964" sldId="257"/>
            <ac:picMk id="84" creationId="{00000000-0000-0000-0000-000000000000}"/>
          </ac:picMkLst>
        </pc:picChg>
      </pc:sldChg>
    </pc:docChg>
  </pc:docChgLst>
  <pc:docChgLst>
    <pc:chgData name="alexandre.bourceret" userId="S::alexandre.bourceret_femto-st.fr#ext#@univfcomtefr.onmicrosoft.com::b69a85ca-163e-4d46-a2a7-a74867e82eab" providerId="AD" clId="Web-{B8DC533B-68C4-464A-AC90-DA3561C77A56}"/>
    <pc:docChg chg="modSld">
      <pc:chgData name="alexandre.bourceret" userId="S::alexandre.bourceret_femto-st.fr#ext#@univfcomtefr.onmicrosoft.com::b69a85ca-163e-4d46-a2a7-a74867e82eab" providerId="AD" clId="Web-{B8DC533B-68C4-464A-AC90-DA3561C77A56}" dt="2020-04-10T15:19:07.142" v="1" actId="1076"/>
      <pc:docMkLst>
        <pc:docMk/>
      </pc:docMkLst>
      <pc:sldChg chg="modSp">
        <pc:chgData name="alexandre.bourceret" userId="S::alexandre.bourceret_femto-st.fr#ext#@univfcomtefr.onmicrosoft.com::b69a85ca-163e-4d46-a2a7-a74867e82eab" providerId="AD" clId="Web-{B8DC533B-68C4-464A-AC90-DA3561C77A56}" dt="2020-04-10T15:19:07.142" v="1" actId="1076"/>
        <pc:sldMkLst>
          <pc:docMk/>
          <pc:sldMk cId="3769882964" sldId="257"/>
        </pc:sldMkLst>
        <pc:grpChg chg="mod">
          <ac:chgData name="alexandre.bourceret" userId="S::alexandre.bourceret_femto-st.fr#ext#@univfcomtefr.onmicrosoft.com::b69a85ca-163e-4d46-a2a7-a74867e82eab" providerId="AD" clId="Web-{B8DC533B-68C4-464A-AC90-DA3561C77A56}" dt="2020-04-10T15:19:07.142" v="1" actId="1076"/>
          <ac:grpSpMkLst>
            <pc:docMk/>
            <pc:sldMk cId="3769882964" sldId="257"/>
            <ac:grpSpMk id="57" creationId="{00000000-0000-0000-0000-000000000000}"/>
          </ac:grpSpMkLst>
        </pc:grpChg>
      </pc:sldChg>
    </pc:docChg>
  </pc:docChgLst>
  <pc:docChgLst>
    <pc:chgData name="Fabrice Richard" userId="S::fabrice.richard@univ-fcomte.fr::472f73fa-222f-4745-8a69-11992255b909" providerId="AD" clId="Web-{95F223A9-1D31-4C82-AA4D-654F95824B34}"/>
    <pc:docChg chg="addSld delSld modSld sldOrd">
      <pc:chgData name="Fabrice Richard" userId="S::fabrice.richard@univ-fcomte.fr::472f73fa-222f-4745-8a69-11992255b909" providerId="AD" clId="Web-{95F223A9-1D31-4C82-AA4D-654F95824B34}" dt="2020-04-10T08:22:23.918" v="15"/>
      <pc:docMkLst>
        <pc:docMk/>
      </pc:docMkLst>
      <pc:sldChg chg="addSp delSp modSp mod setBg">
        <pc:chgData name="Fabrice Richard" userId="S::fabrice.richard@univ-fcomte.fr::472f73fa-222f-4745-8a69-11992255b909" providerId="AD" clId="Web-{95F223A9-1D31-4C82-AA4D-654F95824B34}" dt="2020-04-10T08:10:20.891" v="5"/>
        <pc:sldMkLst>
          <pc:docMk/>
          <pc:sldMk cId="375821313" sldId="261"/>
        </pc:sldMkLst>
        <pc:spChg chg="mod">
          <ac:chgData name="Fabrice Richard" userId="S::fabrice.richard@univ-fcomte.fr::472f73fa-222f-4745-8a69-11992255b909" providerId="AD" clId="Web-{95F223A9-1D31-4C82-AA4D-654F95824B34}" dt="2020-04-10T08:10:20.891" v="5"/>
          <ac:spMkLst>
            <pc:docMk/>
            <pc:sldMk cId="375821313" sldId="261"/>
            <ac:spMk id="2" creationId="{00000000-0000-0000-0000-000000000000}"/>
          </ac:spMkLst>
        </pc:spChg>
        <pc:spChg chg="add del">
          <ac:chgData name="Fabrice Richard" userId="S::fabrice.richard@univ-fcomte.fr::472f73fa-222f-4745-8a69-11992255b909" providerId="AD" clId="Web-{95F223A9-1D31-4C82-AA4D-654F95824B34}" dt="2020-04-10T08:10:20.891" v="5"/>
          <ac:spMkLst>
            <pc:docMk/>
            <pc:sldMk cId="375821313" sldId="261"/>
            <ac:spMk id="15" creationId="{9BD0A92D-399A-41B4-B955-6B72A41B74A9}"/>
          </ac:spMkLst>
        </pc:spChg>
        <pc:spChg chg="add del">
          <ac:chgData name="Fabrice Richard" userId="S::fabrice.richard@univ-fcomte.fr::472f73fa-222f-4745-8a69-11992255b909" providerId="AD" clId="Web-{95F223A9-1D31-4C82-AA4D-654F95824B34}" dt="2020-04-10T08:10:20.891" v="5"/>
          <ac:spMkLst>
            <pc:docMk/>
            <pc:sldMk cId="375821313" sldId="261"/>
            <ac:spMk id="19" creationId="{9FA51AA9-DFBD-4CB2-9C70-26DAC24A34C0}"/>
          </ac:spMkLst>
        </pc:spChg>
        <pc:spChg chg="add del">
          <ac:chgData name="Fabrice Richard" userId="S::fabrice.richard@univ-fcomte.fr::472f73fa-222f-4745-8a69-11992255b909" providerId="AD" clId="Web-{95F223A9-1D31-4C82-AA4D-654F95824B34}" dt="2020-04-10T08:10:20.891" v="5"/>
          <ac:spMkLst>
            <pc:docMk/>
            <pc:sldMk cId="375821313" sldId="261"/>
            <ac:spMk id="21" creationId="{D5905D0D-FE5E-454B-A340-4DE821C09E8B}"/>
          </ac:spMkLst>
        </pc:spChg>
        <pc:picChg chg="add mod">
          <ac:chgData name="Fabrice Richard" userId="S::fabrice.richard@univ-fcomte.fr::472f73fa-222f-4745-8a69-11992255b909" providerId="AD" clId="Web-{95F223A9-1D31-4C82-AA4D-654F95824B34}" dt="2020-04-10T08:10:20.891" v="5"/>
          <ac:picMkLst>
            <pc:docMk/>
            <pc:sldMk cId="375821313" sldId="261"/>
            <ac:picMk id="3" creationId="{F6454324-CD4F-4D3F-BAAF-A124299D5E0F}"/>
          </ac:picMkLst>
        </pc:picChg>
        <pc:picChg chg="mod">
          <ac:chgData name="Fabrice Richard" userId="S::fabrice.richard@univ-fcomte.fr::472f73fa-222f-4745-8a69-11992255b909" providerId="AD" clId="Web-{95F223A9-1D31-4C82-AA4D-654F95824B34}" dt="2020-04-10T08:10:20.891" v="5"/>
          <ac:picMkLst>
            <pc:docMk/>
            <pc:sldMk cId="375821313" sldId="261"/>
            <ac:picMk id="10" creationId="{8100D614-B6DB-40B3-842C-E8CCA346FB66}"/>
          </ac:picMkLst>
        </pc:picChg>
        <pc:picChg chg="add del">
          <ac:chgData name="Fabrice Richard" userId="S::fabrice.richard@univ-fcomte.fr::472f73fa-222f-4745-8a69-11992255b909" providerId="AD" clId="Web-{95F223A9-1D31-4C82-AA4D-654F95824B34}" dt="2020-04-10T08:10:20.891" v="5"/>
          <ac:picMkLst>
            <pc:docMk/>
            <pc:sldMk cId="375821313" sldId="261"/>
            <ac:picMk id="17" creationId="{D6A49DF9-534D-4905-8F46-02AB63EB6F34}"/>
          </ac:picMkLst>
        </pc:picChg>
      </pc:sldChg>
      <pc:sldChg chg="new">
        <pc:chgData name="Fabrice Richard" userId="S::fabrice.richard@univ-fcomte.fr::472f73fa-222f-4745-8a69-11992255b909" providerId="AD" clId="Web-{95F223A9-1D31-4C82-AA4D-654F95824B34}" dt="2020-04-10T08:10:34.173" v="6"/>
        <pc:sldMkLst>
          <pc:docMk/>
          <pc:sldMk cId="3640827664" sldId="265"/>
        </pc:sldMkLst>
      </pc:sldChg>
      <pc:sldChg chg="addSp delSp modSp add del mod ord replId setBg setClrOvrMap">
        <pc:chgData name="Fabrice Richard" userId="S::fabrice.richard@univ-fcomte.fr::472f73fa-222f-4745-8a69-11992255b909" providerId="AD" clId="Web-{95F223A9-1D31-4C82-AA4D-654F95824B34}" dt="2020-04-10T08:22:23.918" v="15"/>
        <pc:sldMkLst>
          <pc:docMk/>
          <pc:sldMk cId="2378083157" sldId="266"/>
        </pc:sldMkLst>
        <pc:spChg chg="ord">
          <ac:chgData name="Fabrice Richard" userId="S::fabrice.richard@univ-fcomte.fr::472f73fa-222f-4745-8a69-11992255b909" providerId="AD" clId="Web-{95F223A9-1D31-4C82-AA4D-654F95824B34}" dt="2020-04-10T08:12:24.313" v="14"/>
          <ac:spMkLst>
            <pc:docMk/>
            <pc:sldMk cId="2378083157" sldId="266"/>
            <ac:spMk id="4" creationId="{00000000-0000-0000-0000-000000000000}"/>
          </ac:spMkLst>
        </pc:spChg>
        <pc:spChg chg="mod">
          <ac:chgData name="Fabrice Richard" userId="S::fabrice.richard@univ-fcomte.fr::472f73fa-222f-4745-8a69-11992255b909" providerId="AD" clId="Web-{95F223A9-1D31-4C82-AA4D-654F95824B34}" dt="2020-04-10T08:12:24.313" v="14"/>
          <ac:spMkLst>
            <pc:docMk/>
            <pc:sldMk cId="2378083157" sldId="266"/>
            <ac:spMk id="6" creationId="{00000000-0000-0000-0000-000000000000}"/>
          </ac:spMkLst>
        </pc:spChg>
        <pc:spChg chg="mod">
          <ac:chgData name="Fabrice Richard" userId="S::fabrice.richard@univ-fcomte.fr::472f73fa-222f-4745-8a69-11992255b909" providerId="AD" clId="Web-{95F223A9-1D31-4C82-AA4D-654F95824B34}" dt="2020-04-10T08:12:24.313" v="14"/>
          <ac:spMkLst>
            <pc:docMk/>
            <pc:sldMk cId="2378083157" sldId="266"/>
            <ac:spMk id="11" creationId="{00000000-0000-0000-0000-000000000000}"/>
          </ac:spMkLst>
        </pc:spChg>
        <pc:spChg chg="mod">
          <ac:chgData name="Fabrice Richard" userId="S::fabrice.richard@univ-fcomte.fr::472f73fa-222f-4745-8a69-11992255b909" providerId="AD" clId="Web-{95F223A9-1D31-4C82-AA4D-654F95824B34}" dt="2020-04-10T08:12:24.313" v="14"/>
          <ac:spMkLst>
            <pc:docMk/>
            <pc:sldMk cId="2378083157" sldId="266"/>
            <ac:spMk id="14" creationId="{00000000-0000-0000-0000-000000000000}"/>
          </ac:spMkLst>
        </pc:spChg>
        <pc:spChg chg="add del">
          <ac:chgData name="Fabrice Richard" userId="S::fabrice.richard@univ-fcomte.fr::472f73fa-222f-4745-8a69-11992255b909" providerId="AD" clId="Web-{95F223A9-1D31-4C82-AA4D-654F95824B34}" dt="2020-04-10T08:12:11.578" v="11"/>
          <ac:spMkLst>
            <pc:docMk/>
            <pc:sldMk cId="2378083157" sldId="266"/>
            <ac:spMk id="73" creationId="{0C526D66-3621-4347-B1EF-342CBF4DB9C1}"/>
          </ac:spMkLst>
        </pc:spChg>
        <pc:spChg chg="add del">
          <ac:chgData name="Fabrice Richard" userId="S::fabrice.richard@univ-fcomte.fr::472f73fa-222f-4745-8a69-11992255b909" providerId="AD" clId="Web-{95F223A9-1D31-4C82-AA4D-654F95824B34}" dt="2020-04-10T08:12:11.578" v="11"/>
          <ac:spMkLst>
            <pc:docMk/>
            <pc:sldMk cId="2378083157" sldId="266"/>
            <ac:spMk id="75" creationId="{0193166D-DDF1-4F9A-A786-A7AEF5375C06}"/>
          </ac:spMkLst>
        </pc:spChg>
        <pc:spChg chg="add del">
          <ac:chgData name="Fabrice Richard" userId="S::fabrice.richard@univ-fcomte.fr::472f73fa-222f-4745-8a69-11992255b909" providerId="AD" clId="Web-{95F223A9-1D31-4C82-AA4D-654F95824B34}" dt="2020-04-10T08:12:11.578" v="11"/>
          <ac:spMkLst>
            <pc:docMk/>
            <pc:sldMk cId="2378083157" sldId="266"/>
            <ac:spMk id="77" creationId="{8A177BCC-4208-4795-8572-4D623BA1E2A0}"/>
          </ac:spMkLst>
        </pc:spChg>
        <pc:spChg chg="add del">
          <ac:chgData name="Fabrice Richard" userId="S::fabrice.richard@univ-fcomte.fr::472f73fa-222f-4745-8a69-11992255b909" providerId="AD" clId="Web-{95F223A9-1D31-4C82-AA4D-654F95824B34}" dt="2020-04-10T08:12:11.578" v="11"/>
          <ac:spMkLst>
            <pc:docMk/>
            <pc:sldMk cId="2378083157" sldId="266"/>
            <ac:spMk id="79" creationId="{E4EE7214-AC05-465E-A501-65AA04EF5E1A}"/>
          </ac:spMkLst>
        </pc:spChg>
        <pc:spChg chg="add del">
          <ac:chgData name="Fabrice Richard" userId="S::fabrice.richard@univ-fcomte.fr::472f73fa-222f-4745-8a69-11992255b909" providerId="AD" clId="Web-{95F223A9-1D31-4C82-AA4D-654F95824B34}" dt="2020-04-10T08:12:24.281" v="13"/>
          <ac:spMkLst>
            <pc:docMk/>
            <pc:sldMk cId="2378083157" sldId="266"/>
            <ac:spMk id="1030" creationId="{C9F26692-F12A-4F9E-9C6D-FABE9A277FD3}"/>
          </ac:spMkLst>
        </pc:spChg>
        <pc:spChg chg="add del">
          <ac:chgData name="Fabrice Richard" userId="S::fabrice.richard@univ-fcomte.fr::472f73fa-222f-4745-8a69-11992255b909" providerId="AD" clId="Web-{95F223A9-1D31-4C82-AA4D-654F95824B34}" dt="2020-04-10T08:12:24.281" v="13"/>
          <ac:spMkLst>
            <pc:docMk/>
            <pc:sldMk cId="2378083157" sldId="266"/>
            <ac:spMk id="1032" creationId="{6BFB173A-5EF2-43F4-B3BB-6EA1975FAB85}"/>
          </ac:spMkLst>
        </pc:spChg>
        <pc:spChg chg="add del">
          <ac:chgData name="Fabrice Richard" userId="S::fabrice.richard@univ-fcomte.fr::472f73fa-222f-4745-8a69-11992255b909" providerId="AD" clId="Web-{95F223A9-1D31-4C82-AA4D-654F95824B34}" dt="2020-04-10T08:12:24.281" v="13"/>
          <ac:spMkLst>
            <pc:docMk/>
            <pc:sldMk cId="2378083157" sldId="266"/>
            <ac:spMk id="1033" creationId="{726FC37F-1DE8-4A19-A1DE-0A2176ED8DD0}"/>
          </ac:spMkLst>
        </pc:spChg>
        <pc:spChg chg="add">
          <ac:chgData name="Fabrice Richard" userId="S::fabrice.richard@univ-fcomte.fr::472f73fa-222f-4745-8a69-11992255b909" providerId="AD" clId="Web-{95F223A9-1D31-4C82-AA4D-654F95824B34}" dt="2020-04-10T08:12:24.313" v="14"/>
          <ac:spMkLst>
            <pc:docMk/>
            <pc:sldMk cId="2378083157" sldId="266"/>
            <ac:spMk id="1034" creationId="{0C526D66-3621-4347-B1EF-342CBF4DB9C1}"/>
          </ac:spMkLst>
        </pc:spChg>
        <pc:spChg chg="add">
          <ac:chgData name="Fabrice Richard" userId="S::fabrice.richard@univ-fcomte.fr::472f73fa-222f-4745-8a69-11992255b909" providerId="AD" clId="Web-{95F223A9-1D31-4C82-AA4D-654F95824B34}" dt="2020-04-10T08:12:24.313" v="14"/>
          <ac:spMkLst>
            <pc:docMk/>
            <pc:sldMk cId="2378083157" sldId="266"/>
            <ac:spMk id="1035" creationId="{0193166D-DDF1-4F9A-A786-A7AEF5375C06}"/>
          </ac:spMkLst>
        </pc:spChg>
        <pc:spChg chg="add">
          <ac:chgData name="Fabrice Richard" userId="S::fabrice.richard@univ-fcomte.fr::472f73fa-222f-4745-8a69-11992255b909" providerId="AD" clId="Web-{95F223A9-1D31-4C82-AA4D-654F95824B34}" dt="2020-04-10T08:12:24.313" v="14"/>
          <ac:spMkLst>
            <pc:docMk/>
            <pc:sldMk cId="2378083157" sldId="266"/>
            <ac:spMk id="1036" creationId="{8A177BCC-4208-4795-8572-4D623BA1E2A0}"/>
          </ac:spMkLst>
        </pc:spChg>
        <pc:spChg chg="add">
          <ac:chgData name="Fabrice Richard" userId="S::fabrice.richard@univ-fcomte.fr::472f73fa-222f-4745-8a69-11992255b909" providerId="AD" clId="Web-{95F223A9-1D31-4C82-AA4D-654F95824B34}" dt="2020-04-10T08:12:24.313" v="14"/>
          <ac:spMkLst>
            <pc:docMk/>
            <pc:sldMk cId="2378083157" sldId="266"/>
            <ac:spMk id="1037" creationId="{E4EE7214-AC05-465E-A501-65AA04EF5E1A}"/>
          </ac:spMkLst>
        </pc:spChg>
        <pc:picChg chg="mod">
          <ac:chgData name="Fabrice Richard" userId="S::fabrice.richard@univ-fcomte.fr::472f73fa-222f-4745-8a69-11992255b909" providerId="AD" clId="Web-{95F223A9-1D31-4C82-AA4D-654F95824B34}" dt="2020-04-10T08:12:24.313" v="14"/>
          <ac:picMkLst>
            <pc:docMk/>
            <pc:sldMk cId="2378083157" sldId="266"/>
            <ac:picMk id="8" creationId="{00000000-0000-0000-0000-000000000000}"/>
          </ac:picMkLst>
        </pc:picChg>
        <pc:picChg chg="mod ord">
          <ac:chgData name="Fabrice Richard" userId="S::fabrice.richard@univ-fcomte.fr::472f73fa-222f-4745-8a69-11992255b909" providerId="AD" clId="Web-{95F223A9-1D31-4C82-AA4D-654F95824B34}" dt="2020-04-10T08:12:24.313" v="14"/>
          <ac:picMkLst>
            <pc:docMk/>
            <pc:sldMk cId="2378083157" sldId="266"/>
            <ac:picMk id="1028" creationId="{00000000-0000-0000-0000-000000000000}"/>
          </ac:picMkLst>
        </pc:picChg>
        <pc:picChg chg="add del">
          <ac:chgData name="Fabrice Richard" userId="S::fabrice.richard@univ-fcomte.fr::472f73fa-222f-4745-8a69-11992255b909" providerId="AD" clId="Web-{95F223A9-1D31-4C82-AA4D-654F95824B34}" dt="2020-04-10T08:12:24.281" v="13"/>
          <ac:picMkLst>
            <pc:docMk/>
            <pc:sldMk cId="2378083157" sldId="266"/>
            <ac:picMk id="1031" creationId="{19BDF44E-531A-4177-A2D6-2D2310D05830}"/>
          </ac:picMkLst>
        </pc:picChg>
      </pc:sldChg>
    </pc:docChg>
  </pc:docChgLst>
  <pc:docChgLst>
    <pc:chgData name="alexandre.bourceret" userId="S::alexandre.bourceret_femto-st.fr#ext#@univfcomtefr.onmicrosoft.com::b69a85ca-163e-4d46-a2a7-a74867e82eab" providerId="AD" clId="Web-{2C2C8AC4-19D0-4A29-8ABB-D19B2C3E5AE8}"/>
    <pc:docChg chg="delSld">
      <pc:chgData name="alexandre.bourceret" userId="S::alexandre.bourceret_femto-st.fr#ext#@univfcomtefr.onmicrosoft.com::b69a85ca-163e-4d46-a2a7-a74867e82eab" providerId="AD" clId="Web-{2C2C8AC4-19D0-4A29-8ABB-D19B2C3E5AE8}" dt="2020-04-09T19:40:11.671" v="0"/>
      <pc:docMkLst>
        <pc:docMk/>
      </pc:docMkLst>
      <pc:sldChg chg="del">
        <pc:chgData name="alexandre.bourceret" userId="S::alexandre.bourceret_femto-st.fr#ext#@univfcomtefr.onmicrosoft.com::b69a85ca-163e-4d46-a2a7-a74867e82eab" providerId="AD" clId="Web-{2C2C8AC4-19D0-4A29-8ABB-D19B2C3E5AE8}" dt="2020-04-09T19:40:11.671" v="0"/>
        <pc:sldMkLst>
          <pc:docMk/>
          <pc:sldMk cId="1632743019" sldId="26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3D1D44-E156-451F-AABB-13A9DBEB2738}" type="datetimeFigureOut">
              <a:rPr lang="fr-FR" smtClean="0"/>
              <a:t>25/03/2021</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A30B7D-878A-46E0-BB6C-F9F991D8871E}" type="slidenum">
              <a:rPr lang="fr-FR" smtClean="0"/>
              <a:t>‹N°›</a:t>
            </a:fld>
            <a:endParaRPr lang="fr-FR"/>
          </a:p>
        </p:txBody>
      </p:sp>
    </p:spTree>
    <p:extLst>
      <p:ext uri="{BB962C8B-B14F-4D97-AF65-F5344CB8AC3E}">
        <p14:creationId xmlns:p14="http://schemas.microsoft.com/office/powerpoint/2010/main" val="286392878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21508931-2439-4833-A7DF-289977FFB033}" type="datetimeFigureOut">
              <a:rPr lang="fr-FR" smtClean="0"/>
              <a:t>25/03/2021</a:t>
            </a:fld>
            <a:endParaRPr lang="fr-FR"/>
          </a:p>
        </p:txBody>
      </p:sp>
      <p:sp>
        <p:nvSpPr>
          <p:cNvPr id="5" name="Espace réservé du pied de page 4"/>
          <p:cNvSpPr>
            <a:spLocks noGrp="1"/>
          </p:cNvSpPr>
          <p:nvPr>
            <p:ph type="ftr" sz="quarter" idx="11"/>
          </p:nvPr>
        </p:nvSpPr>
        <p:spPr/>
        <p:txBody>
          <a:bodyPr/>
          <a:lstStyle/>
          <a:p>
            <a:r>
              <a:rPr lang="fr-FR" dirty="0" err="1"/>
              <a:t>Dddd</a:t>
            </a:r>
            <a:endParaRPr lang="fr-FR" dirty="0"/>
          </a:p>
        </p:txBody>
      </p:sp>
      <p:sp>
        <p:nvSpPr>
          <p:cNvPr id="6" name="Espace réservé du numéro de diapositive 5"/>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651626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21508931-2439-4833-A7DF-289977FFB033}" type="datetimeFigureOut">
              <a:rPr lang="fr-FR" smtClean="0"/>
              <a:t>25/03/2021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2590615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21508931-2439-4833-A7DF-289977FFB033}" type="datetimeFigureOut">
              <a:rPr lang="fr-FR" smtClean="0"/>
              <a:t>25/03/2021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356369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15" name="Image 14"/>
          <p:cNvPicPr>
            <a:picLocks noChangeAspect="1"/>
          </p:cNvPicPr>
          <p:nvPr userDrawn="1"/>
        </p:nvPicPr>
        <p:blipFill rotWithShape="1">
          <a:blip r:embed="rId2"/>
          <a:srcRect t="335" r="156" b="750"/>
          <a:stretch/>
        </p:blipFill>
        <p:spPr>
          <a:xfrm>
            <a:off x="0" y="9525"/>
            <a:ext cx="12192000" cy="6810375"/>
          </a:xfrm>
          <a:prstGeom prst="rect">
            <a:avLst/>
          </a:prstGeom>
        </p:spPr>
      </p:pic>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8" name="Connecteur droit 7"/>
          <p:cNvCxnSpPr/>
          <p:nvPr userDrawn="1"/>
        </p:nvCxnSpPr>
        <p:spPr>
          <a:xfrm>
            <a:off x="838200" y="6613236"/>
            <a:ext cx="105156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Rectangle 12"/>
          <p:cNvSpPr/>
          <p:nvPr userDrawn="1"/>
        </p:nvSpPr>
        <p:spPr>
          <a:xfrm>
            <a:off x="10439517" y="6410099"/>
            <a:ext cx="985865" cy="369332"/>
          </a:xfrm>
          <a:prstGeom prst="rect">
            <a:avLst/>
          </a:prstGeom>
          <a:solidFill>
            <a:schemeClr val="bg1"/>
          </a:solidFill>
        </p:spPr>
        <p:txBody>
          <a:bodyPr wrap="square">
            <a:spAutoFit/>
          </a:bodyPr>
          <a:lstStyle/>
          <a:p>
            <a:pPr algn="ctr"/>
            <a:r>
              <a:rPr lang="fr-FR" dirty="0">
                <a:latin typeface="Bauhaus 93" panose="04030905020B02020C02" pitchFamily="82" charset="0"/>
              </a:rPr>
              <a:t>i</a:t>
            </a:r>
            <a:r>
              <a:rPr lang="fr-FR" baseline="0" dirty="0">
                <a:latin typeface="Bauhaus 93" panose="04030905020B02020C02" pitchFamily="82" charset="0"/>
              </a:rPr>
              <a:t> nano</a:t>
            </a:r>
            <a:endParaRPr lang="fr-FR" dirty="0">
              <a:latin typeface="Bauhaus 93" panose="04030905020B02020C02" pitchFamily="82" charset="0"/>
            </a:endParaRPr>
          </a:p>
        </p:txBody>
      </p:sp>
    </p:spTree>
    <p:extLst>
      <p:ext uri="{BB962C8B-B14F-4D97-AF65-F5344CB8AC3E}">
        <p14:creationId xmlns:p14="http://schemas.microsoft.com/office/powerpoint/2010/main" val="1393447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21508931-2439-4833-A7DF-289977FFB033}" type="datetimeFigureOut">
              <a:rPr lang="fr-FR" smtClean="0"/>
              <a:t>25/03/2021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310850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21508931-2439-4833-A7DF-289977FFB033}" type="datetimeFigureOut">
              <a:rPr lang="fr-FR" smtClean="0"/>
              <a:t>25/03/2021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2155816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21508931-2439-4833-A7DF-289977FFB033}" type="datetimeFigureOut">
              <a:rPr lang="fr-FR" smtClean="0"/>
              <a:t>25/03/2021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2624659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21508931-2439-4833-A7DF-289977FFB033}" type="datetimeFigureOut">
              <a:rPr lang="fr-FR" smtClean="0"/>
              <a:t>25/03/2021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1909395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1508931-2439-4833-A7DF-289977FFB033}" type="datetimeFigureOut">
              <a:rPr lang="fr-FR" smtClean="0"/>
              <a:t>25/03/2021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658303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21508931-2439-4833-A7DF-289977FFB033}" type="datetimeFigureOut">
              <a:rPr lang="fr-FR" smtClean="0"/>
              <a:t>25/03/2021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944430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21508931-2439-4833-A7DF-289977FFB033}" type="datetimeFigureOut">
              <a:rPr lang="fr-FR" smtClean="0"/>
              <a:t>25/03/2021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2263224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508931-2439-4833-A7DF-289977FFB033}" type="datetimeFigureOut">
              <a:rPr lang="fr-FR" smtClean="0"/>
              <a:t>25/03/2021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dirty="0" err="1"/>
              <a:t>aaa</a:t>
            </a:r>
            <a:endParaRPr lang="fr-FR"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FF30C-65FB-4CA7-90C9-42C4A07E59DF}" type="slidenum">
              <a:rPr lang="fr-FR" smtClean="0"/>
              <a:t>‹N°›</a:t>
            </a:fld>
            <a:endParaRPr lang="fr-FR"/>
          </a:p>
        </p:txBody>
      </p:sp>
    </p:spTree>
    <p:extLst>
      <p:ext uri="{BB962C8B-B14F-4D97-AF65-F5344CB8AC3E}">
        <p14:creationId xmlns:p14="http://schemas.microsoft.com/office/powerpoint/2010/main" val="1833966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3.png"/><Relationship Id="rId18" Type="http://schemas.openxmlformats.org/officeDocument/2006/relationships/image" Target="../media/image22.png"/><Relationship Id="rId26" Type="http://schemas.openxmlformats.org/officeDocument/2006/relationships/image" Target="../media/image29.emf"/><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11.png"/><Relationship Id="rId17" Type="http://schemas.openxmlformats.org/officeDocument/2006/relationships/image" Target="../media/image27.png"/><Relationship Id="rId25" Type="http://schemas.openxmlformats.org/officeDocument/2006/relationships/image" Target="../media/image28.emf"/><Relationship Id="rId2" Type="http://schemas.openxmlformats.org/officeDocument/2006/relationships/image" Target="../media/image12.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27.emf"/><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26.emf"/><Relationship Id="rId28" Type="http://schemas.openxmlformats.org/officeDocument/2006/relationships/image" Target="../media/image38.png"/><Relationship Id="rId10" Type="http://schemas.openxmlformats.org/officeDocument/2006/relationships/image" Target="../media/image1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18.png"/><Relationship Id="rId22" Type="http://schemas.openxmlformats.org/officeDocument/2006/relationships/image" Target="../media/image25.emf"/><Relationship Id="rId27" Type="http://schemas.openxmlformats.org/officeDocument/2006/relationships/image" Target="../media/image30.emf"/><Relationship Id="rId30"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0" name="Groupe 189">
            <a:extLst>
              <a:ext uri="{FF2B5EF4-FFF2-40B4-BE49-F238E27FC236}">
                <a16:creationId xmlns:a16="http://schemas.microsoft.com/office/drawing/2014/main" id="{476FB3F9-DAB2-4921-A7D6-53D576D78DC4}"/>
              </a:ext>
            </a:extLst>
          </p:cNvPr>
          <p:cNvGrpSpPr/>
          <p:nvPr/>
        </p:nvGrpSpPr>
        <p:grpSpPr>
          <a:xfrm>
            <a:off x="6889117" y="2117966"/>
            <a:ext cx="3624594" cy="2627782"/>
            <a:chOff x="648000" y="1835022"/>
            <a:chExt cx="5060844" cy="3440302"/>
          </a:xfrm>
        </p:grpSpPr>
        <p:grpSp>
          <p:nvGrpSpPr>
            <p:cNvPr id="140" name="Groupe 139">
              <a:extLst>
                <a:ext uri="{FF2B5EF4-FFF2-40B4-BE49-F238E27FC236}">
                  <a16:creationId xmlns:a16="http://schemas.microsoft.com/office/drawing/2014/main" id="{BACF655C-CC9E-4DFA-BD42-34D1FCF31651}"/>
                </a:ext>
              </a:extLst>
            </p:cNvPr>
            <p:cNvGrpSpPr/>
            <p:nvPr/>
          </p:nvGrpSpPr>
          <p:grpSpPr>
            <a:xfrm>
              <a:off x="648000" y="1911599"/>
              <a:ext cx="4856757" cy="3363725"/>
              <a:chOff x="879611" y="2031439"/>
              <a:chExt cx="4856757" cy="3363725"/>
            </a:xfrm>
          </p:grpSpPr>
          <p:grpSp>
            <p:nvGrpSpPr>
              <p:cNvPr id="142" name="Groupe 141">
                <a:extLst>
                  <a:ext uri="{FF2B5EF4-FFF2-40B4-BE49-F238E27FC236}">
                    <a16:creationId xmlns:a16="http://schemas.microsoft.com/office/drawing/2014/main" id="{E5DBFED8-6938-4EFB-AF4C-161E317A8EEC}"/>
                  </a:ext>
                </a:extLst>
              </p:cNvPr>
              <p:cNvGrpSpPr/>
              <p:nvPr/>
            </p:nvGrpSpPr>
            <p:grpSpPr>
              <a:xfrm>
                <a:off x="879611" y="2222690"/>
                <a:ext cx="4856757" cy="3172474"/>
                <a:chOff x="426507" y="-88914"/>
                <a:chExt cx="4857115" cy="3173063"/>
              </a:xfrm>
            </p:grpSpPr>
            <p:grpSp>
              <p:nvGrpSpPr>
                <p:cNvPr id="145" name="Groupe 144">
                  <a:extLst>
                    <a:ext uri="{FF2B5EF4-FFF2-40B4-BE49-F238E27FC236}">
                      <a16:creationId xmlns:a16="http://schemas.microsoft.com/office/drawing/2014/main" id="{B3845E4C-A67A-481B-AA9F-1C2E205DEFFD}"/>
                    </a:ext>
                  </a:extLst>
                </p:cNvPr>
                <p:cNvGrpSpPr/>
                <p:nvPr/>
              </p:nvGrpSpPr>
              <p:grpSpPr>
                <a:xfrm>
                  <a:off x="426507" y="-88914"/>
                  <a:ext cx="4857115" cy="3173063"/>
                  <a:chOff x="426507" y="-88914"/>
                  <a:chExt cx="4857115" cy="3173063"/>
                </a:xfrm>
              </p:grpSpPr>
              <p:grpSp>
                <p:nvGrpSpPr>
                  <p:cNvPr id="147" name="Groupe 146">
                    <a:extLst>
                      <a:ext uri="{FF2B5EF4-FFF2-40B4-BE49-F238E27FC236}">
                        <a16:creationId xmlns:a16="http://schemas.microsoft.com/office/drawing/2014/main" id="{368E6DC4-F746-4C30-B251-3942F31ED95F}"/>
                      </a:ext>
                    </a:extLst>
                  </p:cNvPr>
                  <p:cNvGrpSpPr/>
                  <p:nvPr/>
                </p:nvGrpSpPr>
                <p:grpSpPr>
                  <a:xfrm>
                    <a:off x="426507" y="-88914"/>
                    <a:ext cx="4857115" cy="3173063"/>
                    <a:chOff x="426507" y="-88914"/>
                    <a:chExt cx="4857115" cy="3173063"/>
                  </a:xfrm>
                </p:grpSpPr>
                <p:grpSp>
                  <p:nvGrpSpPr>
                    <p:cNvPr id="151" name="Groupe 150">
                      <a:extLst>
                        <a:ext uri="{FF2B5EF4-FFF2-40B4-BE49-F238E27FC236}">
                          <a16:creationId xmlns:a16="http://schemas.microsoft.com/office/drawing/2014/main" id="{97AE8A4A-7AAA-4583-8475-8A15ACCC30C6}"/>
                        </a:ext>
                      </a:extLst>
                    </p:cNvPr>
                    <p:cNvGrpSpPr/>
                    <p:nvPr/>
                  </p:nvGrpSpPr>
                  <p:grpSpPr>
                    <a:xfrm>
                      <a:off x="427921" y="80610"/>
                      <a:ext cx="4087042" cy="2974280"/>
                      <a:chOff x="33030" y="-5654"/>
                      <a:chExt cx="4088707" cy="2974280"/>
                    </a:xfrm>
                  </p:grpSpPr>
                  <p:pic>
                    <p:nvPicPr>
                      <p:cNvPr id="188" name="Image 187">
                        <a:extLst>
                          <a:ext uri="{FF2B5EF4-FFF2-40B4-BE49-F238E27FC236}">
                            <a16:creationId xmlns:a16="http://schemas.microsoft.com/office/drawing/2014/main" id="{C5A5FE5F-8B2A-4E8D-A829-94E3D91125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400" t="2416" r="30112" b="2437"/>
                      <a:stretch/>
                    </p:blipFill>
                    <p:spPr bwMode="auto">
                      <a:xfrm>
                        <a:off x="2078590" y="-5654"/>
                        <a:ext cx="2043147" cy="2974280"/>
                      </a:xfrm>
                      <a:prstGeom prst="rect">
                        <a:avLst/>
                      </a:prstGeom>
                      <a:ln>
                        <a:noFill/>
                      </a:ln>
                      <a:extLst>
                        <a:ext uri="{53640926-AAD7-44D8-BBD7-CCE9431645EC}">
                          <a14:shadowObscured xmlns:a14="http://schemas.microsoft.com/office/drawing/2010/main"/>
                        </a:ext>
                      </a:extLst>
                    </p:spPr>
                  </p:pic>
                  <p:pic>
                    <p:nvPicPr>
                      <p:cNvPr id="189" name="Image 188">
                        <a:extLst>
                          <a:ext uri="{FF2B5EF4-FFF2-40B4-BE49-F238E27FC236}">
                            <a16:creationId xmlns:a16="http://schemas.microsoft.com/office/drawing/2014/main" id="{FF74A26E-6D37-4FDB-AB1D-7DD9059ABB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355" t="2418" r="29057" b="2321"/>
                      <a:stretch/>
                    </p:blipFill>
                    <p:spPr bwMode="auto">
                      <a:xfrm flipH="1">
                        <a:off x="33030" y="-5654"/>
                        <a:ext cx="2049544" cy="2974279"/>
                      </a:xfrm>
                      <a:prstGeom prst="rect">
                        <a:avLst/>
                      </a:prstGeom>
                      <a:ln>
                        <a:noFill/>
                      </a:ln>
                      <a:extLst>
                        <a:ext uri="{53640926-AAD7-44D8-BBD7-CCE9431645EC}">
                          <a14:shadowObscured xmlns:a14="http://schemas.microsoft.com/office/drawing/2010/main"/>
                        </a:ext>
                      </a:extLst>
                    </p:spPr>
                  </p:pic>
                </p:grpSp>
                <p:grpSp>
                  <p:nvGrpSpPr>
                    <p:cNvPr id="152" name="Groupe 151">
                      <a:extLst>
                        <a:ext uri="{FF2B5EF4-FFF2-40B4-BE49-F238E27FC236}">
                          <a16:creationId xmlns:a16="http://schemas.microsoft.com/office/drawing/2014/main" id="{3CB64BD4-52D7-4AC5-AF18-CA703B9C0854}"/>
                        </a:ext>
                      </a:extLst>
                    </p:cNvPr>
                    <p:cNvGrpSpPr/>
                    <p:nvPr/>
                  </p:nvGrpSpPr>
                  <p:grpSpPr>
                    <a:xfrm>
                      <a:off x="426507" y="-88914"/>
                      <a:ext cx="4857115" cy="3173063"/>
                      <a:chOff x="426507" y="-88928"/>
                      <a:chExt cx="4857115" cy="3173430"/>
                    </a:xfrm>
                  </p:grpSpPr>
                  <p:pic>
                    <p:nvPicPr>
                      <p:cNvPr id="153" name="Image 152">
                        <a:extLst>
                          <a:ext uri="{FF2B5EF4-FFF2-40B4-BE49-F238E27FC236}">
                            <a16:creationId xmlns:a16="http://schemas.microsoft.com/office/drawing/2014/main" id="{34B377FA-4E0B-4969-9F74-EAA89BBE3117}"/>
                          </a:ext>
                        </a:extLst>
                      </p:cNvPr>
                      <p:cNvPicPr>
                        <a:picLocks/>
                      </p:cNvPicPr>
                      <p:nvPr/>
                    </p:nvPicPr>
                    <p:blipFill rotWithShape="1">
                      <a:blip r:embed="rId4" cstate="print">
                        <a:extLst>
                          <a:ext uri="{28A0092B-C50C-407E-A947-70E740481C1C}">
                            <a14:useLocalDpi xmlns:a14="http://schemas.microsoft.com/office/drawing/2010/main" val="0"/>
                          </a:ext>
                        </a:extLst>
                      </a:blip>
                      <a:srcRect l="67313" t="21946" r="32265" b="21969"/>
                      <a:stretch/>
                    </p:blipFill>
                    <p:spPr bwMode="auto">
                      <a:xfrm flipV="1">
                        <a:off x="5048211" y="71561"/>
                        <a:ext cx="173990" cy="2974975"/>
                      </a:xfrm>
                      <a:prstGeom prst="rect">
                        <a:avLst/>
                      </a:prstGeom>
                      <a:ln>
                        <a:noFill/>
                      </a:ln>
                      <a:extLst>
                        <a:ext uri="{53640926-AAD7-44D8-BBD7-CCE9431645EC}">
                          <a14:shadowObscured xmlns:a14="http://schemas.microsoft.com/office/drawing/2010/main"/>
                        </a:ext>
                      </a:extLst>
                    </p:spPr>
                  </p:pic>
                  <p:grpSp>
                    <p:nvGrpSpPr>
                      <p:cNvPr id="154" name="Groupe 153">
                        <a:extLst>
                          <a:ext uri="{FF2B5EF4-FFF2-40B4-BE49-F238E27FC236}">
                            <a16:creationId xmlns:a16="http://schemas.microsoft.com/office/drawing/2014/main" id="{AEA58B47-617C-4E80-9FA2-C56CC7D577D6}"/>
                          </a:ext>
                        </a:extLst>
                      </p:cNvPr>
                      <p:cNvGrpSpPr/>
                      <p:nvPr/>
                    </p:nvGrpSpPr>
                    <p:grpSpPr>
                      <a:xfrm>
                        <a:off x="426507" y="-88928"/>
                        <a:ext cx="4857115" cy="3173430"/>
                        <a:chOff x="426507" y="-88928"/>
                        <a:chExt cx="4857115" cy="3173430"/>
                      </a:xfrm>
                    </p:grpSpPr>
                    <p:grpSp>
                      <p:nvGrpSpPr>
                        <p:cNvPr id="155" name="Groupe 154">
                          <a:extLst>
                            <a:ext uri="{FF2B5EF4-FFF2-40B4-BE49-F238E27FC236}">
                              <a16:creationId xmlns:a16="http://schemas.microsoft.com/office/drawing/2014/main" id="{184D8709-CC36-4B55-B58B-005836F8A6CD}"/>
                            </a:ext>
                          </a:extLst>
                        </p:cNvPr>
                        <p:cNvGrpSpPr/>
                        <p:nvPr/>
                      </p:nvGrpSpPr>
                      <p:grpSpPr>
                        <a:xfrm>
                          <a:off x="426507" y="-88928"/>
                          <a:ext cx="4857115" cy="3173430"/>
                          <a:chOff x="383375" y="-97984"/>
                          <a:chExt cx="4857115" cy="3173430"/>
                        </a:xfrm>
                      </p:grpSpPr>
                      <p:grpSp>
                        <p:nvGrpSpPr>
                          <p:cNvPr id="159" name="Groupe 158">
                            <a:extLst>
                              <a:ext uri="{FF2B5EF4-FFF2-40B4-BE49-F238E27FC236}">
                                <a16:creationId xmlns:a16="http://schemas.microsoft.com/office/drawing/2014/main" id="{9424574D-01A7-41E2-8387-DCA082DF5940}"/>
                              </a:ext>
                            </a:extLst>
                          </p:cNvPr>
                          <p:cNvGrpSpPr/>
                          <p:nvPr/>
                        </p:nvGrpSpPr>
                        <p:grpSpPr>
                          <a:xfrm>
                            <a:off x="383375" y="-97984"/>
                            <a:ext cx="4857115" cy="3173430"/>
                            <a:chOff x="383375" y="-97984"/>
                            <a:chExt cx="4857115" cy="3173430"/>
                          </a:xfrm>
                        </p:grpSpPr>
                        <p:grpSp>
                          <p:nvGrpSpPr>
                            <p:cNvPr id="164" name="Groupe 163">
                              <a:extLst>
                                <a:ext uri="{FF2B5EF4-FFF2-40B4-BE49-F238E27FC236}">
                                  <a16:creationId xmlns:a16="http://schemas.microsoft.com/office/drawing/2014/main" id="{5A26F515-CF0E-4646-A0EB-440C8FBECE4F}"/>
                                </a:ext>
                              </a:extLst>
                            </p:cNvPr>
                            <p:cNvGrpSpPr/>
                            <p:nvPr/>
                          </p:nvGrpSpPr>
                          <p:grpSpPr>
                            <a:xfrm>
                              <a:off x="389614" y="71562"/>
                              <a:ext cx="4080193" cy="342247"/>
                              <a:chOff x="0" y="0"/>
                              <a:chExt cx="4080193" cy="342265"/>
                            </a:xfrm>
                          </p:grpSpPr>
                          <p:pic>
                            <p:nvPicPr>
                              <p:cNvPr id="186" name="Image 185">
                                <a:extLst>
                                  <a:ext uri="{FF2B5EF4-FFF2-40B4-BE49-F238E27FC236}">
                                    <a16:creationId xmlns:a16="http://schemas.microsoft.com/office/drawing/2014/main" id="{297E2808-B4D7-4176-AF08-223932A6EE4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3495" t="56863" r="30376" b="7229"/>
                              <a:stretch/>
                            </p:blipFill>
                            <p:spPr bwMode="auto">
                              <a:xfrm>
                                <a:off x="0" y="0"/>
                                <a:ext cx="351155" cy="342265"/>
                              </a:xfrm>
                              <a:prstGeom prst="rect">
                                <a:avLst/>
                              </a:prstGeom>
                              <a:ln>
                                <a:noFill/>
                              </a:ln>
                              <a:extLst>
                                <a:ext uri="{53640926-AAD7-44D8-BBD7-CCE9431645EC}">
                                  <a14:shadowObscured xmlns:a14="http://schemas.microsoft.com/office/drawing/2010/main"/>
                                </a:ext>
                              </a:extLst>
                            </p:spPr>
                          </p:pic>
                          <p:pic>
                            <p:nvPicPr>
                              <p:cNvPr id="187" name="Image 186">
                                <a:extLst>
                                  <a:ext uri="{FF2B5EF4-FFF2-40B4-BE49-F238E27FC236}">
                                    <a16:creationId xmlns:a16="http://schemas.microsoft.com/office/drawing/2014/main" id="{309F44B2-5731-41DA-A1D2-F6B49E4A69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3495" t="56863" r="30376" b="7229"/>
                              <a:stretch/>
                            </p:blipFill>
                            <p:spPr bwMode="auto">
                              <a:xfrm>
                                <a:off x="3729038" y="0"/>
                                <a:ext cx="351155" cy="342265"/>
                              </a:xfrm>
                              <a:prstGeom prst="rect">
                                <a:avLst/>
                              </a:prstGeom>
                              <a:ln>
                                <a:noFill/>
                              </a:ln>
                              <a:extLst>
                                <a:ext uri="{53640926-AAD7-44D8-BBD7-CCE9431645EC}">
                                  <a14:shadowObscured xmlns:a14="http://schemas.microsoft.com/office/drawing/2010/main"/>
                                </a:ext>
                              </a:extLst>
                            </p:spPr>
                          </p:pic>
                        </p:grpSp>
                        <p:grpSp>
                          <p:nvGrpSpPr>
                            <p:cNvPr id="165" name="Groupe 164">
                              <a:extLst>
                                <a:ext uri="{FF2B5EF4-FFF2-40B4-BE49-F238E27FC236}">
                                  <a16:creationId xmlns:a16="http://schemas.microsoft.com/office/drawing/2014/main" id="{62C3FE68-934B-45B5-B158-69BE390116DE}"/>
                                </a:ext>
                              </a:extLst>
                            </p:cNvPr>
                            <p:cNvGrpSpPr/>
                            <p:nvPr/>
                          </p:nvGrpSpPr>
                          <p:grpSpPr>
                            <a:xfrm>
                              <a:off x="383375" y="-97984"/>
                              <a:ext cx="4857115" cy="3173430"/>
                              <a:chOff x="383375" y="-97984"/>
                              <a:chExt cx="4857115" cy="3173430"/>
                            </a:xfrm>
                          </p:grpSpPr>
                          <p:grpSp>
                            <p:nvGrpSpPr>
                              <p:cNvPr id="166" name="Groupe 165">
                                <a:extLst>
                                  <a:ext uri="{FF2B5EF4-FFF2-40B4-BE49-F238E27FC236}">
                                    <a16:creationId xmlns:a16="http://schemas.microsoft.com/office/drawing/2014/main" id="{A15A2E91-9020-4A60-B9F8-97FF7325D394}"/>
                                  </a:ext>
                                </a:extLst>
                              </p:cNvPr>
                              <p:cNvGrpSpPr/>
                              <p:nvPr/>
                            </p:nvGrpSpPr>
                            <p:grpSpPr>
                              <a:xfrm>
                                <a:off x="383375" y="-97984"/>
                                <a:ext cx="4857115" cy="3173430"/>
                                <a:chOff x="383375" y="-97984"/>
                                <a:chExt cx="4857115" cy="3173433"/>
                              </a:xfrm>
                            </p:grpSpPr>
                            <p:grpSp>
                              <p:nvGrpSpPr>
                                <p:cNvPr id="171" name="Groupe 170">
                                  <a:extLst>
                                    <a:ext uri="{FF2B5EF4-FFF2-40B4-BE49-F238E27FC236}">
                                      <a16:creationId xmlns:a16="http://schemas.microsoft.com/office/drawing/2014/main" id="{914ECCFA-6878-44A5-8045-E029024F8A04}"/>
                                    </a:ext>
                                  </a:extLst>
                                </p:cNvPr>
                                <p:cNvGrpSpPr/>
                                <p:nvPr/>
                              </p:nvGrpSpPr>
                              <p:grpSpPr>
                                <a:xfrm>
                                  <a:off x="389614" y="-97984"/>
                                  <a:ext cx="4850876" cy="3173433"/>
                                  <a:chOff x="-229529" y="-297279"/>
                                  <a:chExt cx="4851221" cy="3175244"/>
                                </a:xfrm>
                              </p:grpSpPr>
                              <p:grpSp>
                                <p:nvGrpSpPr>
                                  <p:cNvPr id="174" name="Groupe 173">
                                    <a:extLst>
                                      <a:ext uri="{FF2B5EF4-FFF2-40B4-BE49-F238E27FC236}">
                                        <a16:creationId xmlns:a16="http://schemas.microsoft.com/office/drawing/2014/main" id="{09A6D12D-5950-4811-B9CF-3B9B7F2D362C}"/>
                                      </a:ext>
                                    </a:extLst>
                                  </p:cNvPr>
                                  <p:cNvGrpSpPr/>
                                  <p:nvPr/>
                                </p:nvGrpSpPr>
                                <p:grpSpPr>
                                  <a:xfrm>
                                    <a:off x="3862018" y="-297279"/>
                                    <a:ext cx="759674" cy="3175244"/>
                                    <a:chOff x="-47994" y="-297279"/>
                                    <a:chExt cx="759674" cy="3175244"/>
                                  </a:xfrm>
                                </p:grpSpPr>
                                <p:grpSp>
                                  <p:nvGrpSpPr>
                                    <p:cNvPr id="176" name="Groupe 175">
                                      <a:extLst>
                                        <a:ext uri="{FF2B5EF4-FFF2-40B4-BE49-F238E27FC236}">
                                          <a16:creationId xmlns:a16="http://schemas.microsoft.com/office/drawing/2014/main" id="{EF24AF5F-DCC3-4C3C-A485-DDC725C3E098}"/>
                                        </a:ext>
                                      </a:extLst>
                                    </p:cNvPr>
                                    <p:cNvGrpSpPr/>
                                    <p:nvPr/>
                                  </p:nvGrpSpPr>
                                  <p:grpSpPr>
                                    <a:xfrm>
                                      <a:off x="-47994" y="-297279"/>
                                      <a:ext cx="759674" cy="3175244"/>
                                      <a:chOff x="-47994" y="-297279"/>
                                      <a:chExt cx="759674" cy="3175244"/>
                                    </a:xfrm>
                                  </p:grpSpPr>
                                  <p:sp>
                                    <p:nvSpPr>
                                      <p:cNvPr id="178" name="Zone de texte 491">
                                        <a:extLst>
                                          <a:ext uri="{FF2B5EF4-FFF2-40B4-BE49-F238E27FC236}">
                                            <a16:creationId xmlns:a16="http://schemas.microsoft.com/office/drawing/2014/main" id="{92F65228-30EB-4AB1-B562-CD570F0970D0}"/>
                                          </a:ext>
                                        </a:extLst>
                                      </p:cNvPr>
                                      <p:cNvSpPr txBox="1"/>
                                      <p:nvPr/>
                                    </p:nvSpPr>
                                    <p:spPr>
                                      <a:xfrm>
                                        <a:off x="-29304" y="-297279"/>
                                        <a:ext cx="630506" cy="19923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a:effectLst/>
                                            <a:latin typeface="Cambria" panose="02040503050406030204" pitchFamily="18" charset="0"/>
                                            <a:ea typeface="Times New Roman" panose="02020603050405020304" pitchFamily="18" charset="0"/>
                                            <a:cs typeface="Arial" panose="020B0604020202020204" pitchFamily="34" charset="0"/>
                                          </a:rPr>
                                          <a:t>0.336</a:t>
                                        </a:r>
                                        <a:endParaRPr lang="fr-FR" sz="120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179" name="Zone de texte 492">
                                        <a:extLst>
                                          <a:ext uri="{FF2B5EF4-FFF2-40B4-BE49-F238E27FC236}">
                                            <a16:creationId xmlns:a16="http://schemas.microsoft.com/office/drawing/2014/main" id="{207C7406-836C-4E19-B416-E802EA4B3523}"/>
                                          </a:ext>
                                        </a:extLst>
                                      </p:cNvPr>
                                      <p:cNvSpPr txBox="1"/>
                                      <p:nvPr/>
                                    </p:nvSpPr>
                                    <p:spPr>
                                      <a:xfrm>
                                        <a:off x="-31206" y="99506"/>
                                        <a:ext cx="610301" cy="20073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a:effectLst/>
                                            <a:latin typeface="Cambria" panose="02040503050406030204" pitchFamily="18" charset="0"/>
                                            <a:ea typeface="Times New Roman" panose="02020603050405020304" pitchFamily="18" charset="0"/>
                                            <a:cs typeface="Arial" panose="020B0604020202020204" pitchFamily="34" charset="0"/>
                                          </a:rPr>
                                          <a:t>0.288</a:t>
                                        </a:r>
                                        <a:endParaRPr lang="fr-FR" sz="120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180" name="Zone de texte 493">
                                        <a:extLst>
                                          <a:ext uri="{FF2B5EF4-FFF2-40B4-BE49-F238E27FC236}">
                                            <a16:creationId xmlns:a16="http://schemas.microsoft.com/office/drawing/2014/main" id="{6E081980-0573-4593-A22C-3AF381EF7FC1}"/>
                                          </a:ext>
                                        </a:extLst>
                                      </p:cNvPr>
                                      <p:cNvSpPr txBox="1"/>
                                      <p:nvPr/>
                                    </p:nvSpPr>
                                    <p:spPr>
                                      <a:xfrm>
                                        <a:off x="-29688" y="523160"/>
                                        <a:ext cx="577094" cy="1947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a:effectLst/>
                                            <a:latin typeface="Cambria" panose="02040503050406030204" pitchFamily="18" charset="0"/>
                                            <a:ea typeface="Times New Roman" panose="02020603050405020304" pitchFamily="18" charset="0"/>
                                            <a:cs typeface="Arial" panose="020B0604020202020204" pitchFamily="34" charset="0"/>
                                          </a:rPr>
                                          <a:t>0.240</a:t>
                                        </a:r>
                                        <a:endParaRPr lang="fr-FR" sz="120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181" name="Zone de texte 494">
                                        <a:extLst>
                                          <a:ext uri="{FF2B5EF4-FFF2-40B4-BE49-F238E27FC236}">
                                            <a16:creationId xmlns:a16="http://schemas.microsoft.com/office/drawing/2014/main" id="{D22006BF-E780-4E24-AE53-D98E2AEB43F8}"/>
                                          </a:ext>
                                        </a:extLst>
                                      </p:cNvPr>
                                      <p:cNvSpPr txBox="1"/>
                                      <p:nvPr/>
                                    </p:nvSpPr>
                                    <p:spPr>
                                      <a:xfrm>
                                        <a:off x="-47994" y="958058"/>
                                        <a:ext cx="622562" cy="20218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a:effectLst/>
                                            <a:latin typeface="Cambria" panose="02040503050406030204" pitchFamily="18" charset="0"/>
                                            <a:ea typeface="Times New Roman" panose="02020603050405020304" pitchFamily="18" charset="0"/>
                                            <a:cs typeface="Arial" panose="020B0604020202020204" pitchFamily="34" charset="0"/>
                                          </a:rPr>
                                          <a:t>0.192</a:t>
                                        </a:r>
                                        <a:endParaRPr lang="fr-FR" sz="120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182" name="Zone de texte 495">
                                        <a:extLst>
                                          <a:ext uri="{FF2B5EF4-FFF2-40B4-BE49-F238E27FC236}">
                                            <a16:creationId xmlns:a16="http://schemas.microsoft.com/office/drawing/2014/main" id="{8E65356A-03CB-4CD6-A9A4-010679F946D6}"/>
                                          </a:ext>
                                        </a:extLst>
                                      </p:cNvPr>
                                      <p:cNvSpPr txBox="1"/>
                                      <p:nvPr/>
                                    </p:nvSpPr>
                                    <p:spPr>
                                      <a:xfrm>
                                        <a:off x="-29305" y="1404061"/>
                                        <a:ext cx="726103" cy="234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a:effectLst/>
                                            <a:latin typeface="Cambria" panose="02040503050406030204" pitchFamily="18" charset="0"/>
                                            <a:ea typeface="Times New Roman" panose="02020603050405020304" pitchFamily="18" charset="0"/>
                                            <a:cs typeface="Arial" panose="020B0604020202020204" pitchFamily="34" charset="0"/>
                                          </a:rPr>
                                          <a:t>0.144</a:t>
                                        </a:r>
                                        <a:endParaRPr lang="fr-FR" sz="120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183" name="Zone de texte 496">
                                        <a:extLst>
                                          <a:ext uri="{FF2B5EF4-FFF2-40B4-BE49-F238E27FC236}">
                                            <a16:creationId xmlns:a16="http://schemas.microsoft.com/office/drawing/2014/main" id="{83C14967-92E3-412A-9392-2FA32838307C}"/>
                                          </a:ext>
                                        </a:extLst>
                                      </p:cNvPr>
                                      <p:cNvSpPr txBox="1"/>
                                      <p:nvPr/>
                                    </p:nvSpPr>
                                    <p:spPr>
                                      <a:xfrm>
                                        <a:off x="-38941" y="1834493"/>
                                        <a:ext cx="579233" cy="19513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a:effectLst/>
                                            <a:latin typeface="Cambria" panose="02040503050406030204" pitchFamily="18" charset="0"/>
                                            <a:ea typeface="Times New Roman" panose="02020603050405020304" pitchFamily="18" charset="0"/>
                                            <a:cs typeface="Arial" panose="020B0604020202020204" pitchFamily="34" charset="0"/>
                                          </a:rPr>
                                          <a:t>0.096</a:t>
                                        </a:r>
                                        <a:endParaRPr lang="fr-FR" sz="120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184" name="Zone de texte 497">
                                        <a:extLst>
                                          <a:ext uri="{FF2B5EF4-FFF2-40B4-BE49-F238E27FC236}">
                                            <a16:creationId xmlns:a16="http://schemas.microsoft.com/office/drawing/2014/main" id="{D64F51DA-2BAE-477C-B67C-17431D1D1FD6}"/>
                                          </a:ext>
                                        </a:extLst>
                                      </p:cNvPr>
                                      <p:cNvSpPr txBox="1"/>
                                      <p:nvPr/>
                                    </p:nvSpPr>
                                    <p:spPr>
                                      <a:xfrm>
                                        <a:off x="-31201" y="2269629"/>
                                        <a:ext cx="616718" cy="19929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a:effectLst/>
                                            <a:latin typeface="Cambria" panose="02040503050406030204" pitchFamily="18" charset="0"/>
                                            <a:ea typeface="Times New Roman" panose="02020603050405020304" pitchFamily="18" charset="0"/>
                                            <a:cs typeface="Arial" panose="020B0604020202020204" pitchFamily="34" charset="0"/>
                                          </a:rPr>
                                          <a:t>0.048</a:t>
                                        </a:r>
                                        <a:endParaRPr lang="fr-FR" sz="120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185" name="Zone de texte 498">
                                        <a:extLst>
                                          <a:ext uri="{FF2B5EF4-FFF2-40B4-BE49-F238E27FC236}">
                                            <a16:creationId xmlns:a16="http://schemas.microsoft.com/office/drawing/2014/main" id="{9AE4574D-3170-42D2-9E47-918B6F06DA3F}"/>
                                          </a:ext>
                                        </a:extLst>
                                      </p:cNvPr>
                                      <p:cNvSpPr txBox="1"/>
                                      <p:nvPr/>
                                    </p:nvSpPr>
                                    <p:spPr>
                                      <a:xfrm>
                                        <a:off x="-29304" y="2667259"/>
                                        <a:ext cx="740984" cy="21070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a:effectLst/>
                                            <a:latin typeface="Cambria" panose="02040503050406030204" pitchFamily="18" charset="0"/>
                                            <a:ea typeface="Times New Roman" panose="02020603050405020304" pitchFamily="18" charset="0"/>
                                            <a:cs typeface="Arial" panose="020B0604020202020204" pitchFamily="34" charset="0"/>
                                          </a:rPr>
                                          <a:t>0.000</a:t>
                                        </a:r>
                                        <a:endParaRPr lang="fr-FR" sz="1200">
                                          <a:effectLst/>
                                          <a:latin typeface="Cambria" panose="02040503050406030204" pitchFamily="18" charset="0"/>
                                          <a:ea typeface="Times New Roman" panose="02020603050405020304" pitchFamily="18" charset="0"/>
                                          <a:cs typeface="Arial" panose="020B0604020202020204" pitchFamily="34" charset="0"/>
                                        </a:endParaRPr>
                                      </a:p>
                                    </p:txBody>
                                  </p:sp>
                                </p:grpSp>
                                <p:sp>
                                  <p:nvSpPr>
                                    <p:cNvPr id="177" name="Rectangle 176">
                                      <a:extLst>
                                        <a:ext uri="{FF2B5EF4-FFF2-40B4-BE49-F238E27FC236}">
                                          <a16:creationId xmlns:a16="http://schemas.microsoft.com/office/drawing/2014/main" id="{D41ED1D0-6F5C-4827-B008-3A12154055A4}"/>
                                        </a:ext>
                                      </a:extLst>
                                    </p:cNvPr>
                                    <p:cNvSpPr/>
                                    <p:nvPr/>
                                  </p:nvSpPr>
                                  <p:spPr>
                                    <a:xfrm>
                                      <a:off x="476186" y="-137694"/>
                                      <a:ext cx="167984" cy="297169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sp>
                                <p:nvSpPr>
                                  <p:cNvPr id="175" name="Rectangle 174">
                                    <a:extLst>
                                      <a:ext uri="{FF2B5EF4-FFF2-40B4-BE49-F238E27FC236}">
                                        <a16:creationId xmlns:a16="http://schemas.microsoft.com/office/drawing/2014/main" id="{F2A88976-E704-419C-94D2-FCC08DA5E7FE}"/>
                                      </a:ext>
                                    </a:extLst>
                                  </p:cNvPr>
                                  <p:cNvSpPr/>
                                  <p:nvPr/>
                                </p:nvSpPr>
                                <p:spPr>
                                  <a:xfrm>
                                    <a:off x="-229529" y="-130806"/>
                                    <a:ext cx="4076717" cy="29730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sp>
                              <p:nvSpPr>
                                <p:cNvPr id="172" name="Forme libre 38">
                                  <a:extLst>
                                    <a:ext uri="{FF2B5EF4-FFF2-40B4-BE49-F238E27FC236}">
                                      <a16:creationId xmlns:a16="http://schemas.microsoft.com/office/drawing/2014/main" id="{475F1B9D-8B6F-458A-853D-8BC08AC24D3E}"/>
                                    </a:ext>
                                  </a:extLst>
                                </p:cNvPr>
                                <p:cNvSpPr/>
                                <p:nvPr/>
                              </p:nvSpPr>
                              <p:spPr>
                                <a:xfrm>
                                  <a:off x="383375" y="569624"/>
                                  <a:ext cx="2049639" cy="660617"/>
                                </a:xfrm>
                                <a:custGeom>
                                  <a:avLst/>
                                  <a:gdLst>
                                    <a:gd name="connsiteX0" fmla="*/ 0 w 2064936"/>
                                    <a:gd name="connsiteY0" fmla="*/ 0 h 668817"/>
                                    <a:gd name="connsiteX1" fmla="*/ 1261068 w 2064936"/>
                                    <a:gd name="connsiteY1" fmla="*/ 437103 h 668817"/>
                                    <a:gd name="connsiteX2" fmla="*/ 1934308 w 2064936"/>
                                    <a:gd name="connsiteY2" fmla="*/ 648119 h 668817"/>
                                    <a:gd name="connsiteX3" fmla="*/ 1999622 w 2064936"/>
                                    <a:gd name="connsiteY3" fmla="*/ 663191 h 668817"/>
                                    <a:gd name="connsiteX4" fmla="*/ 2064936 w 2064936"/>
                                    <a:gd name="connsiteY4" fmla="*/ 668216 h 668817"/>
                                    <a:gd name="connsiteX0" fmla="*/ 0 w 2064936"/>
                                    <a:gd name="connsiteY0" fmla="*/ 0 h 668817"/>
                                    <a:gd name="connsiteX1" fmla="*/ 1261068 w 2064936"/>
                                    <a:gd name="connsiteY1" fmla="*/ 437103 h 668817"/>
                                    <a:gd name="connsiteX2" fmla="*/ 1934308 w 2064936"/>
                                    <a:gd name="connsiteY2" fmla="*/ 648119 h 668817"/>
                                    <a:gd name="connsiteX3" fmla="*/ 1999622 w 2064936"/>
                                    <a:gd name="connsiteY3" fmla="*/ 663191 h 668817"/>
                                    <a:gd name="connsiteX4" fmla="*/ 2064936 w 2064936"/>
                                    <a:gd name="connsiteY4" fmla="*/ 668216 h 668817"/>
                                    <a:gd name="connsiteX0" fmla="*/ 0 w 2054362"/>
                                    <a:gd name="connsiteY0" fmla="*/ 0 h 674104"/>
                                    <a:gd name="connsiteX1" fmla="*/ 1250494 w 2054362"/>
                                    <a:gd name="connsiteY1" fmla="*/ 442390 h 674104"/>
                                    <a:gd name="connsiteX2" fmla="*/ 1923734 w 2054362"/>
                                    <a:gd name="connsiteY2" fmla="*/ 653406 h 674104"/>
                                    <a:gd name="connsiteX3" fmla="*/ 1989048 w 2054362"/>
                                    <a:gd name="connsiteY3" fmla="*/ 668478 h 674104"/>
                                    <a:gd name="connsiteX4" fmla="*/ 2054362 w 2054362"/>
                                    <a:gd name="connsiteY4" fmla="*/ 673503 h 674104"/>
                                    <a:gd name="connsiteX0" fmla="*/ 0 w 2059648"/>
                                    <a:gd name="connsiteY0" fmla="*/ 0 h 676748"/>
                                    <a:gd name="connsiteX1" fmla="*/ 1255780 w 2059648"/>
                                    <a:gd name="connsiteY1" fmla="*/ 445034 h 676748"/>
                                    <a:gd name="connsiteX2" fmla="*/ 1929020 w 2059648"/>
                                    <a:gd name="connsiteY2" fmla="*/ 656050 h 676748"/>
                                    <a:gd name="connsiteX3" fmla="*/ 1994334 w 2059648"/>
                                    <a:gd name="connsiteY3" fmla="*/ 671122 h 676748"/>
                                    <a:gd name="connsiteX4" fmla="*/ 2059648 w 2059648"/>
                                    <a:gd name="connsiteY4" fmla="*/ 676147 h 676748"/>
                                    <a:gd name="connsiteX0" fmla="*/ 0 w 2059648"/>
                                    <a:gd name="connsiteY0" fmla="*/ 0 h 682617"/>
                                    <a:gd name="connsiteX1" fmla="*/ 1255780 w 2059648"/>
                                    <a:gd name="connsiteY1" fmla="*/ 445034 h 682617"/>
                                    <a:gd name="connsiteX2" fmla="*/ 1929020 w 2059648"/>
                                    <a:gd name="connsiteY2" fmla="*/ 656050 h 682617"/>
                                    <a:gd name="connsiteX3" fmla="*/ 1994334 w 2059648"/>
                                    <a:gd name="connsiteY3" fmla="*/ 681700 h 682617"/>
                                    <a:gd name="connsiteX4" fmla="*/ 2059648 w 2059648"/>
                                    <a:gd name="connsiteY4" fmla="*/ 676147 h 682617"/>
                                    <a:gd name="connsiteX0" fmla="*/ 0 w 2064934"/>
                                    <a:gd name="connsiteY0" fmla="*/ 0 h 683937"/>
                                    <a:gd name="connsiteX1" fmla="*/ 1255780 w 2064934"/>
                                    <a:gd name="connsiteY1" fmla="*/ 445034 h 683937"/>
                                    <a:gd name="connsiteX2" fmla="*/ 1929020 w 2064934"/>
                                    <a:gd name="connsiteY2" fmla="*/ 656050 h 683937"/>
                                    <a:gd name="connsiteX3" fmla="*/ 1994334 w 2064934"/>
                                    <a:gd name="connsiteY3" fmla="*/ 681700 h 683937"/>
                                    <a:gd name="connsiteX4" fmla="*/ 2064934 w 2064934"/>
                                    <a:gd name="connsiteY4" fmla="*/ 682617 h 683937"/>
                                    <a:gd name="connsiteX0" fmla="*/ 0 w 2064934"/>
                                    <a:gd name="connsiteY0" fmla="*/ 0 h 682871"/>
                                    <a:gd name="connsiteX1" fmla="*/ 1255780 w 2064934"/>
                                    <a:gd name="connsiteY1" fmla="*/ 445034 h 682871"/>
                                    <a:gd name="connsiteX2" fmla="*/ 1929020 w 2064934"/>
                                    <a:gd name="connsiteY2" fmla="*/ 656050 h 682871"/>
                                    <a:gd name="connsiteX3" fmla="*/ 2000286 w 2064934"/>
                                    <a:gd name="connsiteY3" fmla="*/ 679717 h 682871"/>
                                    <a:gd name="connsiteX4" fmla="*/ 2064934 w 2064934"/>
                                    <a:gd name="connsiteY4" fmla="*/ 682617 h 682871"/>
                                    <a:gd name="connsiteX0" fmla="*/ 0 w 2064934"/>
                                    <a:gd name="connsiteY0" fmla="*/ 0 h 682871"/>
                                    <a:gd name="connsiteX1" fmla="*/ 1255780 w 2064934"/>
                                    <a:gd name="connsiteY1" fmla="*/ 445034 h 682871"/>
                                    <a:gd name="connsiteX2" fmla="*/ 1929020 w 2064934"/>
                                    <a:gd name="connsiteY2" fmla="*/ 656050 h 682871"/>
                                    <a:gd name="connsiteX3" fmla="*/ 2000286 w 2064934"/>
                                    <a:gd name="connsiteY3" fmla="*/ 679717 h 682871"/>
                                    <a:gd name="connsiteX4" fmla="*/ 2064934 w 2064934"/>
                                    <a:gd name="connsiteY4" fmla="*/ 682617 h 682871"/>
                                    <a:gd name="connsiteX0" fmla="*/ 0 w 2064934"/>
                                    <a:gd name="connsiteY0" fmla="*/ 0 h 682871"/>
                                    <a:gd name="connsiteX1" fmla="*/ 1251802 w 2064934"/>
                                    <a:gd name="connsiteY1" fmla="*/ 437097 h 682871"/>
                                    <a:gd name="connsiteX2" fmla="*/ 1929020 w 2064934"/>
                                    <a:gd name="connsiteY2" fmla="*/ 656050 h 682871"/>
                                    <a:gd name="connsiteX3" fmla="*/ 2000286 w 2064934"/>
                                    <a:gd name="connsiteY3" fmla="*/ 679717 h 682871"/>
                                    <a:gd name="connsiteX4" fmla="*/ 2064934 w 2064934"/>
                                    <a:gd name="connsiteY4" fmla="*/ 682617 h 682871"/>
                                    <a:gd name="connsiteX0" fmla="*/ 0 w 2064934"/>
                                    <a:gd name="connsiteY0" fmla="*/ 0 h 682871"/>
                                    <a:gd name="connsiteX1" fmla="*/ 1249813 w 2064934"/>
                                    <a:gd name="connsiteY1" fmla="*/ 443051 h 682871"/>
                                    <a:gd name="connsiteX2" fmla="*/ 1929020 w 2064934"/>
                                    <a:gd name="connsiteY2" fmla="*/ 656050 h 682871"/>
                                    <a:gd name="connsiteX3" fmla="*/ 2000286 w 2064934"/>
                                    <a:gd name="connsiteY3" fmla="*/ 679717 h 682871"/>
                                    <a:gd name="connsiteX4" fmla="*/ 2064934 w 2064934"/>
                                    <a:gd name="connsiteY4" fmla="*/ 682617 h 682871"/>
                                    <a:gd name="connsiteX0" fmla="*/ 0 w 2064934"/>
                                    <a:gd name="connsiteY0" fmla="*/ 0 h 682871"/>
                                    <a:gd name="connsiteX1" fmla="*/ 701956 w 2064934"/>
                                    <a:gd name="connsiteY1" fmla="*/ 253890 h 682871"/>
                                    <a:gd name="connsiteX2" fmla="*/ 1249813 w 2064934"/>
                                    <a:gd name="connsiteY2" fmla="*/ 443051 h 682871"/>
                                    <a:gd name="connsiteX3" fmla="*/ 1929020 w 2064934"/>
                                    <a:gd name="connsiteY3" fmla="*/ 656050 h 682871"/>
                                    <a:gd name="connsiteX4" fmla="*/ 2000286 w 2064934"/>
                                    <a:gd name="connsiteY4" fmla="*/ 679717 h 682871"/>
                                    <a:gd name="connsiteX5" fmla="*/ 2064934 w 2064934"/>
                                    <a:gd name="connsiteY5" fmla="*/ 682617 h 682871"/>
                                    <a:gd name="connsiteX0" fmla="*/ 0 w 2064934"/>
                                    <a:gd name="connsiteY0" fmla="*/ 0 h 682871"/>
                                    <a:gd name="connsiteX1" fmla="*/ 715879 w 2064934"/>
                                    <a:gd name="connsiteY1" fmla="*/ 253890 h 682871"/>
                                    <a:gd name="connsiteX2" fmla="*/ 1249813 w 2064934"/>
                                    <a:gd name="connsiteY2" fmla="*/ 443051 h 682871"/>
                                    <a:gd name="connsiteX3" fmla="*/ 1929020 w 2064934"/>
                                    <a:gd name="connsiteY3" fmla="*/ 656050 h 682871"/>
                                    <a:gd name="connsiteX4" fmla="*/ 2000286 w 2064934"/>
                                    <a:gd name="connsiteY4" fmla="*/ 679717 h 682871"/>
                                    <a:gd name="connsiteX5" fmla="*/ 2064934 w 2064934"/>
                                    <a:gd name="connsiteY5" fmla="*/ 682617 h 682871"/>
                                    <a:gd name="connsiteX0" fmla="*/ 0 w 2064934"/>
                                    <a:gd name="connsiteY0" fmla="*/ 0 h 682871"/>
                                    <a:gd name="connsiteX1" fmla="*/ 715879 w 2064934"/>
                                    <a:gd name="connsiteY1" fmla="*/ 253890 h 682871"/>
                                    <a:gd name="connsiteX2" fmla="*/ 1239869 w 2064934"/>
                                    <a:gd name="connsiteY2" fmla="*/ 435114 h 682871"/>
                                    <a:gd name="connsiteX3" fmla="*/ 1929020 w 2064934"/>
                                    <a:gd name="connsiteY3" fmla="*/ 656050 h 682871"/>
                                    <a:gd name="connsiteX4" fmla="*/ 2000286 w 2064934"/>
                                    <a:gd name="connsiteY4" fmla="*/ 679717 h 682871"/>
                                    <a:gd name="connsiteX5" fmla="*/ 2064934 w 2064934"/>
                                    <a:gd name="connsiteY5" fmla="*/ 682617 h 682871"/>
                                    <a:gd name="connsiteX0" fmla="*/ 0 w 2064934"/>
                                    <a:gd name="connsiteY0" fmla="*/ 0 h 692400"/>
                                    <a:gd name="connsiteX1" fmla="*/ 715879 w 2064934"/>
                                    <a:gd name="connsiteY1" fmla="*/ 253890 h 692400"/>
                                    <a:gd name="connsiteX2" fmla="*/ 1239869 w 2064934"/>
                                    <a:gd name="connsiteY2" fmla="*/ 435114 h 692400"/>
                                    <a:gd name="connsiteX3" fmla="*/ 1929020 w 2064934"/>
                                    <a:gd name="connsiteY3" fmla="*/ 656050 h 692400"/>
                                    <a:gd name="connsiteX4" fmla="*/ 2000286 w 2064934"/>
                                    <a:gd name="connsiteY4" fmla="*/ 679717 h 692400"/>
                                    <a:gd name="connsiteX5" fmla="*/ 2064934 w 2064934"/>
                                    <a:gd name="connsiteY5" fmla="*/ 692400 h 692400"/>
                                    <a:gd name="connsiteX0" fmla="*/ 0 w 2068924"/>
                                    <a:gd name="connsiteY0" fmla="*/ 0 h 683641"/>
                                    <a:gd name="connsiteX1" fmla="*/ 715879 w 2068924"/>
                                    <a:gd name="connsiteY1" fmla="*/ 253890 h 683641"/>
                                    <a:gd name="connsiteX2" fmla="*/ 1239869 w 2068924"/>
                                    <a:gd name="connsiteY2" fmla="*/ 435114 h 683641"/>
                                    <a:gd name="connsiteX3" fmla="*/ 1929020 w 2068924"/>
                                    <a:gd name="connsiteY3" fmla="*/ 656050 h 683641"/>
                                    <a:gd name="connsiteX4" fmla="*/ 2000286 w 2068924"/>
                                    <a:gd name="connsiteY4" fmla="*/ 679717 h 683641"/>
                                    <a:gd name="connsiteX5" fmla="*/ 2068924 w 2068924"/>
                                    <a:gd name="connsiteY5" fmla="*/ 683602 h 683641"/>
                                    <a:gd name="connsiteX0" fmla="*/ 0 w 2068924"/>
                                    <a:gd name="connsiteY0" fmla="*/ 0 h 683641"/>
                                    <a:gd name="connsiteX1" fmla="*/ 724628 w 2068924"/>
                                    <a:gd name="connsiteY1" fmla="*/ 262592 h 683641"/>
                                    <a:gd name="connsiteX2" fmla="*/ 1239869 w 2068924"/>
                                    <a:gd name="connsiteY2" fmla="*/ 435114 h 683641"/>
                                    <a:gd name="connsiteX3" fmla="*/ 1929020 w 2068924"/>
                                    <a:gd name="connsiteY3" fmla="*/ 656050 h 683641"/>
                                    <a:gd name="connsiteX4" fmla="*/ 2000286 w 2068924"/>
                                    <a:gd name="connsiteY4" fmla="*/ 679717 h 683641"/>
                                    <a:gd name="connsiteX5" fmla="*/ 2068924 w 2068924"/>
                                    <a:gd name="connsiteY5" fmla="*/ 683602 h 683641"/>
                                    <a:gd name="connsiteX0" fmla="*/ 0 w 2066007"/>
                                    <a:gd name="connsiteY0" fmla="*/ 0 h 672038"/>
                                    <a:gd name="connsiteX1" fmla="*/ 721711 w 2066007"/>
                                    <a:gd name="connsiteY1" fmla="*/ 250989 h 672038"/>
                                    <a:gd name="connsiteX2" fmla="*/ 1236952 w 2066007"/>
                                    <a:gd name="connsiteY2" fmla="*/ 423511 h 672038"/>
                                    <a:gd name="connsiteX3" fmla="*/ 1926103 w 2066007"/>
                                    <a:gd name="connsiteY3" fmla="*/ 644447 h 672038"/>
                                    <a:gd name="connsiteX4" fmla="*/ 1997369 w 2066007"/>
                                    <a:gd name="connsiteY4" fmla="*/ 668114 h 672038"/>
                                    <a:gd name="connsiteX5" fmla="*/ 2066007 w 2066007"/>
                                    <a:gd name="connsiteY5" fmla="*/ 671999 h 672038"/>
                                    <a:gd name="connsiteX0" fmla="*/ 0 w 2066007"/>
                                    <a:gd name="connsiteY0" fmla="*/ 0 h 672038"/>
                                    <a:gd name="connsiteX1" fmla="*/ 721711 w 2066007"/>
                                    <a:gd name="connsiteY1" fmla="*/ 250989 h 672038"/>
                                    <a:gd name="connsiteX2" fmla="*/ 1234036 w 2066007"/>
                                    <a:gd name="connsiteY2" fmla="*/ 429312 h 672038"/>
                                    <a:gd name="connsiteX3" fmla="*/ 1926103 w 2066007"/>
                                    <a:gd name="connsiteY3" fmla="*/ 644447 h 672038"/>
                                    <a:gd name="connsiteX4" fmla="*/ 1997369 w 2066007"/>
                                    <a:gd name="connsiteY4" fmla="*/ 668114 h 672038"/>
                                    <a:gd name="connsiteX5" fmla="*/ 2066007 w 2066007"/>
                                    <a:gd name="connsiteY5" fmla="*/ 671999 h 672038"/>
                                    <a:gd name="connsiteX0" fmla="*/ 0 w 2066007"/>
                                    <a:gd name="connsiteY0" fmla="*/ 0 h 672038"/>
                                    <a:gd name="connsiteX1" fmla="*/ 721711 w 2066007"/>
                                    <a:gd name="connsiteY1" fmla="*/ 250989 h 672038"/>
                                    <a:gd name="connsiteX2" fmla="*/ 1245592 w 2066007"/>
                                    <a:gd name="connsiteY2" fmla="*/ 429312 h 672038"/>
                                    <a:gd name="connsiteX3" fmla="*/ 1926103 w 2066007"/>
                                    <a:gd name="connsiteY3" fmla="*/ 644447 h 672038"/>
                                    <a:gd name="connsiteX4" fmla="*/ 1997369 w 2066007"/>
                                    <a:gd name="connsiteY4" fmla="*/ 668114 h 672038"/>
                                    <a:gd name="connsiteX5" fmla="*/ 2066007 w 2066007"/>
                                    <a:gd name="connsiteY5" fmla="*/ 671999 h 672038"/>
                                    <a:gd name="connsiteX0" fmla="*/ 0 w 2066007"/>
                                    <a:gd name="connsiteY0" fmla="*/ 0 h 671999"/>
                                    <a:gd name="connsiteX1" fmla="*/ 721711 w 2066007"/>
                                    <a:gd name="connsiteY1" fmla="*/ 250989 h 671999"/>
                                    <a:gd name="connsiteX2" fmla="*/ 1245592 w 2066007"/>
                                    <a:gd name="connsiteY2" fmla="*/ 429312 h 671999"/>
                                    <a:gd name="connsiteX3" fmla="*/ 1926103 w 2066007"/>
                                    <a:gd name="connsiteY3" fmla="*/ 644447 h 671999"/>
                                    <a:gd name="connsiteX4" fmla="*/ 1999776 w 2066007"/>
                                    <a:gd name="connsiteY4" fmla="*/ 663324 h 671999"/>
                                    <a:gd name="connsiteX5" fmla="*/ 2066007 w 2066007"/>
                                    <a:gd name="connsiteY5" fmla="*/ 671999 h 671999"/>
                                    <a:gd name="connsiteX0" fmla="*/ 0 w 2066007"/>
                                    <a:gd name="connsiteY0" fmla="*/ 0 h 671999"/>
                                    <a:gd name="connsiteX1" fmla="*/ 721711 w 2066007"/>
                                    <a:gd name="connsiteY1" fmla="*/ 250989 h 671999"/>
                                    <a:gd name="connsiteX2" fmla="*/ 1245592 w 2066007"/>
                                    <a:gd name="connsiteY2" fmla="*/ 429312 h 671999"/>
                                    <a:gd name="connsiteX3" fmla="*/ 1926103 w 2066007"/>
                                    <a:gd name="connsiteY3" fmla="*/ 644447 h 671999"/>
                                    <a:gd name="connsiteX4" fmla="*/ 2002183 w 2066007"/>
                                    <a:gd name="connsiteY4" fmla="*/ 666913 h 671999"/>
                                    <a:gd name="connsiteX5" fmla="*/ 2066007 w 2066007"/>
                                    <a:gd name="connsiteY5" fmla="*/ 671999 h 671999"/>
                                    <a:gd name="connsiteX0" fmla="*/ 0 w 2063599"/>
                                    <a:gd name="connsiteY0" fmla="*/ 0 h 674744"/>
                                    <a:gd name="connsiteX1" fmla="*/ 719303 w 2063599"/>
                                    <a:gd name="connsiteY1" fmla="*/ 253734 h 674744"/>
                                    <a:gd name="connsiteX2" fmla="*/ 1243184 w 2063599"/>
                                    <a:gd name="connsiteY2" fmla="*/ 432057 h 674744"/>
                                    <a:gd name="connsiteX3" fmla="*/ 1923695 w 2063599"/>
                                    <a:gd name="connsiteY3" fmla="*/ 647192 h 674744"/>
                                    <a:gd name="connsiteX4" fmla="*/ 1999775 w 2063599"/>
                                    <a:gd name="connsiteY4" fmla="*/ 669658 h 674744"/>
                                    <a:gd name="connsiteX5" fmla="*/ 2063599 w 2063599"/>
                                    <a:gd name="connsiteY5" fmla="*/ 674744 h 674744"/>
                                    <a:gd name="connsiteX0" fmla="*/ 0 w 2066442"/>
                                    <a:gd name="connsiteY0" fmla="*/ 0 h 681450"/>
                                    <a:gd name="connsiteX1" fmla="*/ 719303 w 2066442"/>
                                    <a:gd name="connsiteY1" fmla="*/ 253734 h 681450"/>
                                    <a:gd name="connsiteX2" fmla="*/ 1243184 w 2066442"/>
                                    <a:gd name="connsiteY2" fmla="*/ 432057 h 681450"/>
                                    <a:gd name="connsiteX3" fmla="*/ 1923695 w 2066442"/>
                                    <a:gd name="connsiteY3" fmla="*/ 647192 h 681450"/>
                                    <a:gd name="connsiteX4" fmla="*/ 1999775 w 2066442"/>
                                    <a:gd name="connsiteY4" fmla="*/ 669658 h 681450"/>
                                    <a:gd name="connsiteX5" fmla="*/ 2066442 w 2066442"/>
                                    <a:gd name="connsiteY5" fmla="*/ 681450 h 681450"/>
                                    <a:gd name="connsiteX0" fmla="*/ 0 w 2066442"/>
                                    <a:gd name="connsiteY0" fmla="*/ 0 h 681450"/>
                                    <a:gd name="connsiteX1" fmla="*/ 719303 w 2066442"/>
                                    <a:gd name="connsiteY1" fmla="*/ 253734 h 681450"/>
                                    <a:gd name="connsiteX2" fmla="*/ 1243184 w 2066442"/>
                                    <a:gd name="connsiteY2" fmla="*/ 432057 h 681450"/>
                                    <a:gd name="connsiteX3" fmla="*/ 1923695 w 2066442"/>
                                    <a:gd name="connsiteY3" fmla="*/ 647192 h 681450"/>
                                    <a:gd name="connsiteX4" fmla="*/ 2012882 w 2066442"/>
                                    <a:gd name="connsiteY4" fmla="*/ 674129 h 681450"/>
                                    <a:gd name="connsiteX5" fmla="*/ 2066442 w 2066442"/>
                                    <a:gd name="connsiteY5" fmla="*/ 681450 h 6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6442" h="681450">
                                      <a:moveTo>
                                        <a:pt x="0" y="0"/>
                                      </a:moveTo>
                                      <a:lnTo>
                                        <a:pt x="719303" y="253734"/>
                                      </a:lnTo>
                                      <a:lnTo>
                                        <a:pt x="1243184" y="432057"/>
                                      </a:lnTo>
                                      <a:cubicBezTo>
                                        <a:pt x="1445374" y="499084"/>
                                        <a:pt x="1795412" y="606847"/>
                                        <a:pt x="1923695" y="647192"/>
                                      </a:cubicBezTo>
                                      <a:cubicBezTo>
                                        <a:pt x="2051978" y="687537"/>
                                        <a:pt x="1989565" y="669537"/>
                                        <a:pt x="2012882" y="674129"/>
                                      </a:cubicBezTo>
                                      <a:cubicBezTo>
                                        <a:pt x="2036199" y="678721"/>
                                        <a:pt x="2066442" y="681450"/>
                                        <a:pt x="2066442" y="681450"/>
                                      </a:cubicBez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73" name="Forme libre 39">
                                  <a:extLst>
                                    <a:ext uri="{FF2B5EF4-FFF2-40B4-BE49-F238E27FC236}">
                                      <a16:creationId xmlns:a16="http://schemas.microsoft.com/office/drawing/2014/main" id="{E93CFC6F-1297-4CC4-8C25-F2EA5B436A78}"/>
                                    </a:ext>
                                  </a:extLst>
                                </p:cNvPr>
                                <p:cNvSpPr/>
                                <p:nvPr/>
                              </p:nvSpPr>
                              <p:spPr>
                                <a:xfrm>
                                  <a:off x="2437003" y="543475"/>
                                  <a:ext cx="2025278" cy="665896"/>
                                </a:xfrm>
                                <a:custGeom>
                                  <a:avLst/>
                                  <a:gdLst>
                                    <a:gd name="connsiteX0" fmla="*/ 2060575 w 2060575"/>
                                    <a:gd name="connsiteY0" fmla="*/ 0 h 678391"/>
                                    <a:gd name="connsiteX1" fmla="*/ 1539875 w 2060575"/>
                                    <a:gd name="connsiteY1" fmla="*/ 184150 h 678391"/>
                                    <a:gd name="connsiteX2" fmla="*/ 927100 w 2060575"/>
                                    <a:gd name="connsiteY2" fmla="*/ 393700 h 678391"/>
                                    <a:gd name="connsiteX3" fmla="*/ 568325 w 2060575"/>
                                    <a:gd name="connsiteY3" fmla="*/ 514350 h 678391"/>
                                    <a:gd name="connsiteX4" fmla="*/ 142875 w 2060575"/>
                                    <a:gd name="connsiteY4" fmla="*/ 647700 h 678391"/>
                                    <a:gd name="connsiteX5" fmla="*/ 47625 w 2060575"/>
                                    <a:gd name="connsiteY5" fmla="*/ 676275 h 678391"/>
                                    <a:gd name="connsiteX6" fmla="*/ 0 w 2060575"/>
                                    <a:gd name="connsiteY6" fmla="*/ 676275 h 678391"/>
                                    <a:gd name="connsiteX0" fmla="*/ 2060575 w 2060575"/>
                                    <a:gd name="connsiteY0" fmla="*/ 0 h 678391"/>
                                    <a:gd name="connsiteX1" fmla="*/ 1539875 w 2060575"/>
                                    <a:gd name="connsiteY1" fmla="*/ 184150 h 678391"/>
                                    <a:gd name="connsiteX2" fmla="*/ 930275 w 2060575"/>
                                    <a:gd name="connsiteY2" fmla="*/ 403228 h 678391"/>
                                    <a:gd name="connsiteX3" fmla="*/ 568325 w 2060575"/>
                                    <a:gd name="connsiteY3" fmla="*/ 514350 h 678391"/>
                                    <a:gd name="connsiteX4" fmla="*/ 142875 w 2060575"/>
                                    <a:gd name="connsiteY4" fmla="*/ 647700 h 678391"/>
                                    <a:gd name="connsiteX5" fmla="*/ 47625 w 2060575"/>
                                    <a:gd name="connsiteY5" fmla="*/ 676275 h 678391"/>
                                    <a:gd name="connsiteX6" fmla="*/ 0 w 2060575"/>
                                    <a:gd name="connsiteY6" fmla="*/ 676275 h 678391"/>
                                    <a:gd name="connsiteX0" fmla="*/ 2060575 w 2060575"/>
                                    <a:gd name="connsiteY0" fmla="*/ 0 h 678391"/>
                                    <a:gd name="connsiteX1" fmla="*/ 1539875 w 2060575"/>
                                    <a:gd name="connsiteY1" fmla="*/ 191537 h 678391"/>
                                    <a:gd name="connsiteX2" fmla="*/ 930275 w 2060575"/>
                                    <a:gd name="connsiteY2" fmla="*/ 403228 h 678391"/>
                                    <a:gd name="connsiteX3" fmla="*/ 568325 w 2060575"/>
                                    <a:gd name="connsiteY3" fmla="*/ 514350 h 678391"/>
                                    <a:gd name="connsiteX4" fmla="*/ 142875 w 2060575"/>
                                    <a:gd name="connsiteY4" fmla="*/ 647700 h 678391"/>
                                    <a:gd name="connsiteX5" fmla="*/ 47625 w 2060575"/>
                                    <a:gd name="connsiteY5" fmla="*/ 676275 h 678391"/>
                                    <a:gd name="connsiteX6" fmla="*/ 0 w 2060575"/>
                                    <a:gd name="connsiteY6" fmla="*/ 676275 h 678391"/>
                                    <a:gd name="connsiteX0" fmla="*/ 2053240 w 2053240"/>
                                    <a:gd name="connsiteY0" fmla="*/ 0 h 683613"/>
                                    <a:gd name="connsiteX1" fmla="*/ 1532540 w 2053240"/>
                                    <a:gd name="connsiteY1" fmla="*/ 191537 h 683613"/>
                                    <a:gd name="connsiteX2" fmla="*/ 922940 w 2053240"/>
                                    <a:gd name="connsiteY2" fmla="*/ 403228 h 683613"/>
                                    <a:gd name="connsiteX3" fmla="*/ 560990 w 2053240"/>
                                    <a:gd name="connsiteY3" fmla="*/ 514350 h 683613"/>
                                    <a:gd name="connsiteX4" fmla="*/ 135540 w 2053240"/>
                                    <a:gd name="connsiteY4" fmla="*/ 647700 h 683613"/>
                                    <a:gd name="connsiteX5" fmla="*/ 40290 w 2053240"/>
                                    <a:gd name="connsiteY5" fmla="*/ 676275 h 683613"/>
                                    <a:gd name="connsiteX6" fmla="*/ 0 w 2053240"/>
                                    <a:gd name="connsiteY6" fmla="*/ 683613 h 683613"/>
                                    <a:gd name="connsiteX0" fmla="*/ 2059893 w 2059893"/>
                                    <a:gd name="connsiteY0" fmla="*/ 0 h 686059"/>
                                    <a:gd name="connsiteX1" fmla="*/ 1539193 w 2059893"/>
                                    <a:gd name="connsiteY1" fmla="*/ 191537 h 686059"/>
                                    <a:gd name="connsiteX2" fmla="*/ 929593 w 2059893"/>
                                    <a:gd name="connsiteY2" fmla="*/ 403228 h 686059"/>
                                    <a:gd name="connsiteX3" fmla="*/ 567643 w 2059893"/>
                                    <a:gd name="connsiteY3" fmla="*/ 514350 h 686059"/>
                                    <a:gd name="connsiteX4" fmla="*/ 142193 w 2059893"/>
                                    <a:gd name="connsiteY4" fmla="*/ 647700 h 686059"/>
                                    <a:gd name="connsiteX5" fmla="*/ 46943 w 2059893"/>
                                    <a:gd name="connsiteY5" fmla="*/ 676275 h 686059"/>
                                    <a:gd name="connsiteX6" fmla="*/ 0 w 2059893"/>
                                    <a:gd name="connsiteY6" fmla="*/ 686059 h 686059"/>
                                    <a:gd name="connsiteX0" fmla="*/ 2059893 w 2059893"/>
                                    <a:gd name="connsiteY0" fmla="*/ 0 h 686088"/>
                                    <a:gd name="connsiteX1" fmla="*/ 1539193 w 2059893"/>
                                    <a:gd name="connsiteY1" fmla="*/ 191537 h 686088"/>
                                    <a:gd name="connsiteX2" fmla="*/ 929593 w 2059893"/>
                                    <a:gd name="connsiteY2" fmla="*/ 403228 h 686088"/>
                                    <a:gd name="connsiteX3" fmla="*/ 567643 w 2059893"/>
                                    <a:gd name="connsiteY3" fmla="*/ 514350 h 686088"/>
                                    <a:gd name="connsiteX4" fmla="*/ 142193 w 2059893"/>
                                    <a:gd name="connsiteY4" fmla="*/ 647700 h 686088"/>
                                    <a:gd name="connsiteX5" fmla="*/ 51835 w 2059893"/>
                                    <a:gd name="connsiteY5" fmla="*/ 680437 h 686088"/>
                                    <a:gd name="connsiteX6" fmla="*/ 0 w 2059893"/>
                                    <a:gd name="connsiteY6" fmla="*/ 686059 h 686088"/>
                                    <a:gd name="connsiteX0" fmla="*/ 2025278 w 2025278"/>
                                    <a:gd name="connsiteY0" fmla="*/ 0 h 665896"/>
                                    <a:gd name="connsiteX1" fmla="*/ 1539193 w 2025278"/>
                                    <a:gd name="connsiteY1" fmla="*/ 171345 h 665896"/>
                                    <a:gd name="connsiteX2" fmla="*/ 929593 w 2025278"/>
                                    <a:gd name="connsiteY2" fmla="*/ 383036 h 665896"/>
                                    <a:gd name="connsiteX3" fmla="*/ 567643 w 2025278"/>
                                    <a:gd name="connsiteY3" fmla="*/ 494158 h 665896"/>
                                    <a:gd name="connsiteX4" fmla="*/ 142193 w 2025278"/>
                                    <a:gd name="connsiteY4" fmla="*/ 627508 h 665896"/>
                                    <a:gd name="connsiteX5" fmla="*/ 51835 w 2025278"/>
                                    <a:gd name="connsiteY5" fmla="*/ 660245 h 665896"/>
                                    <a:gd name="connsiteX6" fmla="*/ 0 w 2025278"/>
                                    <a:gd name="connsiteY6" fmla="*/ 665867 h 665896"/>
                                    <a:gd name="connsiteX0" fmla="*/ 2025278 w 2025278"/>
                                    <a:gd name="connsiteY0" fmla="*/ 0 h 665896"/>
                                    <a:gd name="connsiteX1" fmla="*/ 1539193 w 2025278"/>
                                    <a:gd name="connsiteY1" fmla="*/ 171345 h 665896"/>
                                    <a:gd name="connsiteX2" fmla="*/ 929593 w 2025278"/>
                                    <a:gd name="connsiteY2" fmla="*/ 383036 h 665896"/>
                                    <a:gd name="connsiteX3" fmla="*/ 567643 w 2025278"/>
                                    <a:gd name="connsiteY3" fmla="*/ 494158 h 665896"/>
                                    <a:gd name="connsiteX4" fmla="*/ 151718 w 2025278"/>
                                    <a:gd name="connsiteY4" fmla="*/ 629891 h 665896"/>
                                    <a:gd name="connsiteX5" fmla="*/ 51835 w 2025278"/>
                                    <a:gd name="connsiteY5" fmla="*/ 660245 h 665896"/>
                                    <a:gd name="connsiteX6" fmla="*/ 0 w 2025278"/>
                                    <a:gd name="connsiteY6" fmla="*/ 665867 h 6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278" h="665896">
                                      <a:moveTo>
                                        <a:pt x="2025278" y="0"/>
                                      </a:moveTo>
                                      <a:lnTo>
                                        <a:pt x="1539193" y="171345"/>
                                      </a:lnTo>
                                      <a:lnTo>
                                        <a:pt x="929593" y="383036"/>
                                      </a:lnTo>
                                      <a:cubicBezTo>
                                        <a:pt x="767668" y="436838"/>
                                        <a:pt x="688293" y="457117"/>
                                        <a:pt x="567643" y="494158"/>
                                      </a:cubicBezTo>
                                      <a:lnTo>
                                        <a:pt x="151718" y="629891"/>
                                      </a:lnTo>
                                      <a:cubicBezTo>
                                        <a:pt x="65750" y="657572"/>
                                        <a:pt x="75534" y="653852"/>
                                        <a:pt x="51835" y="660245"/>
                                      </a:cubicBezTo>
                                      <a:cubicBezTo>
                                        <a:pt x="28136" y="666638"/>
                                        <a:pt x="0" y="665867"/>
                                        <a:pt x="0" y="665867"/>
                                      </a:cubicBez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cxnSp>
                            <p:nvCxnSpPr>
                              <p:cNvPr id="167" name="Connecteur droit 166">
                                <a:extLst>
                                  <a:ext uri="{FF2B5EF4-FFF2-40B4-BE49-F238E27FC236}">
                                    <a16:creationId xmlns:a16="http://schemas.microsoft.com/office/drawing/2014/main" id="{D87A87D7-3FD3-495D-B8F5-ACB17CBFD064}"/>
                                  </a:ext>
                                </a:extLst>
                              </p:cNvPr>
                              <p:cNvCxnSpPr/>
                              <p:nvPr/>
                            </p:nvCxnSpPr>
                            <p:spPr>
                              <a:xfrm>
                                <a:off x="4967119" y="60948"/>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Connecteur droit 167">
                                <a:extLst>
                                  <a:ext uri="{FF2B5EF4-FFF2-40B4-BE49-F238E27FC236}">
                                    <a16:creationId xmlns:a16="http://schemas.microsoft.com/office/drawing/2014/main" id="{3AE09E08-7B9D-4C00-AACF-C512830AC5CE}"/>
                                  </a:ext>
                                </a:extLst>
                              </p:cNvPr>
                              <p:cNvCxnSpPr/>
                              <p:nvPr/>
                            </p:nvCxnSpPr>
                            <p:spPr>
                              <a:xfrm>
                                <a:off x="4963338" y="469097"/>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Connecteur droit 168">
                                <a:extLst>
                                  <a:ext uri="{FF2B5EF4-FFF2-40B4-BE49-F238E27FC236}">
                                    <a16:creationId xmlns:a16="http://schemas.microsoft.com/office/drawing/2014/main" id="{11DD9E48-22F2-4C55-A830-C1DDE7C15EF5}"/>
                                  </a:ext>
                                </a:extLst>
                              </p:cNvPr>
                              <p:cNvCxnSpPr/>
                              <p:nvPr/>
                            </p:nvCxnSpPr>
                            <p:spPr>
                              <a:xfrm>
                                <a:off x="4966675" y="897404"/>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Connecteur droit 169">
                                <a:extLst>
                                  <a:ext uri="{FF2B5EF4-FFF2-40B4-BE49-F238E27FC236}">
                                    <a16:creationId xmlns:a16="http://schemas.microsoft.com/office/drawing/2014/main" id="{31052C4C-06C0-4B67-A230-F1F1392EE6D5}"/>
                                  </a:ext>
                                </a:extLst>
                              </p:cNvPr>
                              <p:cNvCxnSpPr/>
                              <p:nvPr/>
                            </p:nvCxnSpPr>
                            <p:spPr>
                              <a:xfrm>
                                <a:off x="4966675" y="1332508"/>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60" name="Connecteur droit 159">
                            <a:extLst>
                              <a:ext uri="{FF2B5EF4-FFF2-40B4-BE49-F238E27FC236}">
                                <a16:creationId xmlns:a16="http://schemas.microsoft.com/office/drawing/2014/main" id="{CB71B00A-20D8-43D9-B4A6-B92BB3DBF3D5}"/>
                              </a:ext>
                            </a:extLst>
                          </p:cNvPr>
                          <p:cNvCxnSpPr/>
                          <p:nvPr/>
                        </p:nvCxnSpPr>
                        <p:spPr>
                          <a:xfrm>
                            <a:off x="4959858" y="1774825"/>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Connecteur droit 160">
                            <a:extLst>
                              <a:ext uri="{FF2B5EF4-FFF2-40B4-BE49-F238E27FC236}">
                                <a16:creationId xmlns:a16="http://schemas.microsoft.com/office/drawing/2014/main" id="{3A17C5C5-F3A6-41AB-A612-69140AB6E7DE}"/>
                              </a:ext>
                            </a:extLst>
                          </p:cNvPr>
                          <p:cNvCxnSpPr/>
                          <p:nvPr/>
                        </p:nvCxnSpPr>
                        <p:spPr>
                          <a:xfrm>
                            <a:off x="4959858" y="2203450"/>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Connecteur droit 161">
                            <a:extLst>
                              <a:ext uri="{FF2B5EF4-FFF2-40B4-BE49-F238E27FC236}">
                                <a16:creationId xmlns:a16="http://schemas.microsoft.com/office/drawing/2014/main" id="{07AAAF5C-D1DE-4185-BCEC-525F0F712806}"/>
                              </a:ext>
                            </a:extLst>
                          </p:cNvPr>
                          <p:cNvCxnSpPr/>
                          <p:nvPr/>
                        </p:nvCxnSpPr>
                        <p:spPr>
                          <a:xfrm>
                            <a:off x="4959858" y="2638425"/>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Connecteur droit 162">
                            <a:extLst>
                              <a:ext uri="{FF2B5EF4-FFF2-40B4-BE49-F238E27FC236}">
                                <a16:creationId xmlns:a16="http://schemas.microsoft.com/office/drawing/2014/main" id="{F0932980-041F-46D1-8AE6-8C50318F9CB0}"/>
                              </a:ext>
                            </a:extLst>
                          </p:cNvPr>
                          <p:cNvCxnSpPr/>
                          <p:nvPr/>
                        </p:nvCxnSpPr>
                        <p:spPr>
                          <a:xfrm>
                            <a:off x="4963178" y="3035357"/>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e 155">
                          <a:extLst>
                            <a:ext uri="{FF2B5EF4-FFF2-40B4-BE49-F238E27FC236}">
                              <a16:creationId xmlns:a16="http://schemas.microsoft.com/office/drawing/2014/main" id="{54CF38FC-90DE-4306-B22C-0170934F8882}"/>
                            </a:ext>
                          </a:extLst>
                        </p:cNvPr>
                        <p:cNvGrpSpPr/>
                        <p:nvPr/>
                      </p:nvGrpSpPr>
                      <p:grpSpPr>
                        <a:xfrm>
                          <a:off x="508959" y="2801722"/>
                          <a:ext cx="1208221" cy="118020"/>
                          <a:chOff x="0" y="49896"/>
                          <a:chExt cx="1208221" cy="118020"/>
                        </a:xfrm>
                      </p:grpSpPr>
                      <p:cxnSp>
                        <p:nvCxnSpPr>
                          <p:cNvPr id="157" name="Connecteur droit 156">
                            <a:extLst>
                              <a:ext uri="{FF2B5EF4-FFF2-40B4-BE49-F238E27FC236}">
                                <a16:creationId xmlns:a16="http://schemas.microsoft.com/office/drawing/2014/main" id="{79A387A9-7020-401A-8DA3-0E418FCB813F}"/>
                              </a:ext>
                            </a:extLst>
                          </p:cNvPr>
                          <p:cNvCxnSpPr/>
                          <p:nvPr/>
                        </p:nvCxnSpPr>
                        <p:spPr>
                          <a:xfrm rot="16200000">
                            <a:off x="101277" y="16743"/>
                            <a:ext cx="0" cy="20255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8" name="Zone de texte 535">
                            <a:extLst>
                              <a:ext uri="{FF2B5EF4-FFF2-40B4-BE49-F238E27FC236}">
                                <a16:creationId xmlns:a16="http://schemas.microsoft.com/office/drawing/2014/main" id="{DF9AB05E-262B-4DC8-A439-63EB88AAD541}"/>
                              </a:ext>
                            </a:extLst>
                          </p:cNvPr>
                          <p:cNvSpPr txBox="1"/>
                          <p:nvPr/>
                        </p:nvSpPr>
                        <p:spPr>
                          <a:xfrm>
                            <a:off x="130639" y="49896"/>
                            <a:ext cx="1077582" cy="118020"/>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fr-FR" sz="900">
                                <a:solidFill>
                                  <a:srgbClr val="FFFFFF"/>
                                </a:solidFill>
                                <a:effectLst/>
                                <a:latin typeface="Cambria" panose="02040503050406030204" pitchFamily="18" charset="0"/>
                                <a:ea typeface="Times New Roman" panose="02020603050405020304" pitchFamily="18" charset="0"/>
                                <a:cs typeface="Arial" panose="020B0604020202020204" pitchFamily="34" charset="0"/>
                              </a:rPr>
                              <a:t>100 nm </a:t>
                            </a:r>
                            <a:endParaRPr lang="fr-FR" sz="1200">
                              <a:effectLst/>
                              <a:latin typeface="Cambria" panose="02040503050406030204" pitchFamily="18" charset="0"/>
                              <a:ea typeface="Times New Roman" panose="02020603050405020304" pitchFamily="18" charset="0"/>
                              <a:cs typeface="Arial" panose="020B0604020202020204" pitchFamily="34" charset="0"/>
                            </a:endParaRPr>
                          </a:p>
                        </p:txBody>
                      </p:sp>
                    </p:grpSp>
                  </p:grpSp>
                </p:grpSp>
              </p:grpSp>
              <p:pic>
                <p:nvPicPr>
                  <p:cNvPr id="148" name="Image 147">
                    <a:extLst>
                      <a:ext uri="{FF2B5EF4-FFF2-40B4-BE49-F238E27FC236}">
                        <a16:creationId xmlns:a16="http://schemas.microsoft.com/office/drawing/2014/main" id="{C844B957-C260-4E29-B150-9D703DC1E46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8981" y="269271"/>
                    <a:ext cx="1028065" cy="676910"/>
                  </a:xfrm>
                  <a:prstGeom prst="ellipse">
                    <a:avLst/>
                  </a:prstGeom>
                  <a:ln w="635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49" name="Ellipse 148">
                    <a:extLst>
                      <a:ext uri="{FF2B5EF4-FFF2-40B4-BE49-F238E27FC236}">
                        <a16:creationId xmlns:a16="http://schemas.microsoft.com/office/drawing/2014/main" id="{CA111B8C-6BE0-45F0-953F-956CCF4540C3}"/>
                      </a:ext>
                    </a:extLst>
                  </p:cNvPr>
                  <p:cNvSpPr/>
                  <p:nvPr/>
                </p:nvSpPr>
                <p:spPr>
                  <a:xfrm>
                    <a:off x="2255040" y="1178061"/>
                    <a:ext cx="445770" cy="38481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cxnSp>
                <p:nvCxnSpPr>
                  <p:cNvPr id="150" name="Connecteur droit avec flèche 149">
                    <a:extLst>
                      <a:ext uri="{FF2B5EF4-FFF2-40B4-BE49-F238E27FC236}">
                        <a16:creationId xmlns:a16="http://schemas.microsoft.com/office/drawing/2014/main" id="{A9257F23-2360-430A-9C2F-20A902911BBA}"/>
                      </a:ext>
                    </a:extLst>
                  </p:cNvPr>
                  <p:cNvCxnSpPr/>
                  <p:nvPr/>
                </p:nvCxnSpPr>
                <p:spPr>
                  <a:xfrm flipH="1" flipV="1">
                    <a:off x="2476631" y="960120"/>
                    <a:ext cx="1294" cy="217941"/>
                  </a:xfrm>
                  <a:prstGeom prst="straightConnector1">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cxnSp>
            </p:grpSp>
            <p:cxnSp>
              <p:nvCxnSpPr>
                <p:cNvPr id="146" name="Connecteur droit 145">
                  <a:extLst>
                    <a:ext uri="{FF2B5EF4-FFF2-40B4-BE49-F238E27FC236}">
                      <a16:creationId xmlns:a16="http://schemas.microsoft.com/office/drawing/2014/main" id="{CFA9DF3E-0F6F-4792-A952-EE6BAB0602D7}"/>
                    </a:ext>
                  </a:extLst>
                </p:cNvPr>
                <p:cNvCxnSpPr/>
                <p:nvPr/>
              </p:nvCxnSpPr>
              <p:spPr>
                <a:xfrm flipH="1">
                  <a:off x="2470959" y="1178061"/>
                  <a:ext cx="6966" cy="18704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3" name="ZoneTexte 142">
                    <a:extLst>
                      <a:ext uri="{FF2B5EF4-FFF2-40B4-BE49-F238E27FC236}">
                        <a16:creationId xmlns:a16="http://schemas.microsoft.com/office/drawing/2014/main" id="{69B62ED7-42E0-45BB-B7D6-9DA0115B2B31}"/>
                      </a:ext>
                    </a:extLst>
                  </p:cNvPr>
                  <p:cNvSpPr txBox="1"/>
                  <p:nvPr/>
                </p:nvSpPr>
                <p:spPr>
                  <a:xfrm>
                    <a:off x="1164597" y="2031439"/>
                    <a:ext cx="1387895" cy="3626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fr-FR" sz="1200" b="0" i="0" smtClean="0">
                              <a:solidFill>
                                <a:schemeClr val="tx1"/>
                              </a:solidFill>
                              <a:latin typeface="Cambria Math" panose="02040503050406030204" pitchFamily="18" charset="0"/>
                            </a:rPr>
                            <m:t>Λ</m:t>
                          </m:r>
                          <m:r>
                            <a:rPr lang="fr-FR" sz="1200" b="0" i="1" smtClean="0">
                              <a:solidFill>
                                <a:schemeClr val="tx1"/>
                              </a:solidFill>
                              <a:latin typeface="Cambria Math" panose="02040503050406030204" pitchFamily="18" charset="0"/>
                            </a:rPr>
                            <m:t>=50 </m:t>
                          </m:r>
                          <m:r>
                            <m:rPr>
                              <m:sty m:val="p"/>
                            </m:rPr>
                            <a:rPr lang="fr-FR" sz="1200" b="0" i="0" smtClean="0">
                              <a:solidFill>
                                <a:schemeClr val="tx1"/>
                              </a:solidFill>
                              <a:latin typeface="Cambria Math" panose="02040503050406030204" pitchFamily="18" charset="0"/>
                            </a:rPr>
                            <m:t>nm</m:t>
                          </m:r>
                        </m:oMath>
                      </m:oMathPara>
                    </a14:m>
                    <a:endParaRPr lang="fr-FR" sz="1200">
                      <a:solidFill>
                        <a:schemeClr val="tx1"/>
                      </a:solidFill>
                    </a:endParaRPr>
                  </a:p>
                </p:txBody>
              </p:sp>
            </mc:Choice>
            <mc:Fallback xmlns="">
              <p:sp>
                <p:nvSpPr>
                  <p:cNvPr id="143" name="ZoneTexte 142">
                    <a:extLst>
                      <a:ext uri="{FF2B5EF4-FFF2-40B4-BE49-F238E27FC236}">
                        <a16:creationId xmlns:a16="http://schemas.microsoft.com/office/drawing/2014/main" id="{69B62ED7-42E0-45BB-B7D6-9DA0115B2B31}"/>
                      </a:ext>
                    </a:extLst>
                  </p:cNvPr>
                  <p:cNvSpPr txBox="1">
                    <a:spLocks noRot="1" noChangeAspect="1" noMove="1" noResize="1" noEditPoints="1" noAdjustHandles="1" noChangeArrowheads="1" noChangeShapeType="1" noTextEdit="1"/>
                  </p:cNvSpPr>
                  <p:nvPr/>
                </p:nvSpPr>
                <p:spPr>
                  <a:xfrm>
                    <a:off x="1164597" y="2031439"/>
                    <a:ext cx="1387895" cy="362648"/>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4" name="ZoneTexte 143">
                    <a:extLst>
                      <a:ext uri="{FF2B5EF4-FFF2-40B4-BE49-F238E27FC236}">
                        <a16:creationId xmlns:a16="http://schemas.microsoft.com/office/drawing/2014/main" id="{CBE40579-E943-4CDF-A46B-5FBE1B0A7299}"/>
                      </a:ext>
                    </a:extLst>
                  </p:cNvPr>
                  <p:cNvSpPr txBox="1"/>
                  <p:nvPr/>
                </p:nvSpPr>
                <p:spPr>
                  <a:xfrm>
                    <a:off x="3320249" y="2031439"/>
                    <a:ext cx="1250800" cy="3626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fr-FR" sz="1200" b="0" i="0" smtClean="0">
                              <a:solidFill>
                                <a:schemeClr val="tx1"/>
                              </a:solidFill>
                              <a:latin typeface="Cambria Math" panose="02040503050406030204" pitchFamily="18" charset="0"/>
                            </a:rPr>
                            <m:t>Λ</m:t>
                          </m:r>
                          <m:r>
                            <a:rPr lang="fr-FR" sz="1200" b="0" i="1" smtClean="0">
                              <a:solidFill>
                                <a:schemeClr val="tx1"/>
                              </a:solidFill>
                              <a:latin typeface="Cambria Math" panose="02040503050406030204" pitchFamily="18" charset="0"/>
                            </a:rPr>
                            <m:t>=10 </m:t>
                          </m:r>
                          <m:r>
                            <m:rPr>
                              <m:sty m:val="p"/>
                            </m:rPr>
                            <a:rPr lang="fr-FR" sz="1200" b="0" i="0" smtClean="0">
                              <a:solidFill>
                                <a:schemeClr val="tx1"/>
                              </a:solidFill>
                              <a:latin typeface="Cambria Math" panose="02040503050406030204" pitchFamily="18" charset="0"/>
                            </a:rPr>
                            <m:t>nm</m:t>
                          </m:r>
                        </m:oMath>
                      </m:oMathPara>
                    </a14:m>
                    <a:endParaRPr lang="fr-FR" sz="1200">
                      <a:solidFill>
                        <a:schemeClr val="tx1"/>
                      </a:solidFill>
                    </a:endParaRPr>
                  </a:p>
                </p:txBody>
              </p:sp>
            </mc:Choice>
            <mc:Fallback xmlns="">
              <p:sp>
                <p:nvSpPr>
                  <p:cNvPr id="144" name="ZoneTexte 143">
                    <a:extLst>
                      <a:ext uri="{FF2B5EF4-FFF2-40B4-BE49-F238E27FC236}">
                        <a16:creationId xmlns:a16="http://schemas.microsoft.com/office/drawing/2014/main" id="{CBE40579-E943-4CDF-A46B-5FBE1B0A7299}"/>
                      </a:ext>
                    </a:extLst>
                  </p:cNvPr>
                  <p:cNvSpPr txBox="1">
                    <a:spLocks noRot="1" noChangeAspect="1" noMove="1" noResize="1" noEditPoints="1" noAdjustHandles="1" noChangeArrowheads="1" noChangeShapeType="1" noTextEdit="1"/>
                  </p:cNvSpPr>
                  <p:nvPr/>
                </p:nvSpPr>
                <p:spPr>
                  <a:xfrm>
                    <a:off x="3320249" y="2031439"/>
                    <a:ext cx="1250800" cy="362648"/>
                  </a:xfrm>
                  <a:prstGeom prst="rect">
                    <a:avLst/>
                  </a:prstGeom>
                  <a:blipFill>
                    <a:blip r:embed="rId8"/>
                    <a:stretch>
                      <a:fillRect/>
                    </a:stretch>
                  </a:blipFill>
                </p:spPr>
                <p:txBody>
                  <a:bodyPr/>
                  <a:lstStyle/>
                  <a:p>
                    <a:r>
                      <a:rPr lang="fr-FR">
                        <a:noFill/>
                      </a:rPr>
                      <a:t> </a:t>
                    </a:r>
                  </a:p>
                </p:txBody>
              </p:sp>
            </mc:Fallback>
          </mc:AlternateContent>
        </p:grpSp>
        <mc:AlternateContent xmlns:mc="http://schemas.openxmlformats.org/markup-compatibility/2006">
          <mc:Choice xmlns:a14="http://schemas.microsoft.com/office/drawing/2010/main" Requires="a14">
            <p:sp>
              <p:nvSpPr>
                <p:cNvPr id="141" name="ZoneTexte 140">
                  <a:extLst>
                    <a:ext uri="{FF2B5EF4-FFF2-40B4-BE49-F238E27FC236}">
                      <a16:creationId xmlns:a16="http://schemas.microsoft.com/office/drawing/2014/main" id="{9C587B51-E7F4-439A-B3F0-1759E3F277DF}"/>
                    </a:ext>
                  </a:extLst>
                </p:cNvPr>
                <p:cNvSpPr txBox="1"/>
                <p:nvPr/>
              </p:nvSpPr>
              <p:spPr>
                <a:xfrm>
                  <a:off x="4795558" y="1835022"/>
                  <a:ext cx="913286" cy="3626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fr-FR" sz="1200" smtClean="0">
                                <a:latin typeface="Cambria Math" panose="02040503050406030204" pitchFamily="18" charset="0"/>
                              </a:rPr>
                            </m:ctrlPr>
                          </m:accPr>
                          <m:e>
                            <m:r>
                              <m:rPr>
                                <m:sty m:val="p"/>
                              </m:rPr>
                              <a:rPr lang="fr-FR" sz="1200" i="0">
                                <a:latin typeface="Cambria Math" panose="02040503050406030204" pitchFamily="18" charset="0"/>
                              </a:rPr>
                              <m:t>ε</m:t>
                            </m:r>
                          </m:e>
                        </m:acc>
                        <m:r>
                          <a:rPr lang="en-GB" sz="1200" b="0" i="0" smtClean="0">
                            <a:latin typeface="Cambria Math" panose="02040503050406030204" pitchFamily="18" charset="0"/>
                          </a:rPr>
                          <m:t> </m:t>
                        </m:r>
                        <m:r>
                          <a:rPr lang="fr-FR" sz="1200" b="0" i="1" smtClean="0">
                            <a:latin typeface="Cambria Math" panose="02040503050406030204" pitchFamily="18" charset="0"/>
                          </a:rPr>
                          <m:t>[−]</m:t>
                        </m:r>
                      </m:oMath>
                    </m:oMathPara>
                  </a14:m>
                  <a:endParaRPr lang="fr-FR" sz="1200" dirty="0"/>
                </a:p>
              </p:txBody>
            </p:sp>
          </mc:Choice>
          <mc:Fallback>
            <p:sp>
              <p:nvSpPr>
                <p:cNvPr id="141" name="ZoneTexte 140">
                  <a:extLst>
                    <a:ext uri="{FF2B5EF4-FFF2-40B4-BE49-F238E27FC236}">
                      <a16:creationId xmlns:a16="http://schemas.microsoft.com/office/drawing/2014/main" id="{9C587B51-E7F4-439A-B3F0-1759E3F277DF}"/>
                    </a:ext>
                  </a:extLst>
                </p:cNvPr>
                <p:cNvSpPr txBox="1">
                  <a:spLocks noRot="1" noChangeAspect="1" noMove="1" noResize="1" noEditPoints="1" noAdjustHandles="1" noChangeArrowheads="1" noChangeShapeType="1" noTextEdit="1"/>
                </p:cNvSpPr>
                <p:nvPr/>
              </p:nvSpPr>
              <p:spPr>
                <a:xfrm>
                  <a:off x="4795558" y="1835022"/>
                  <a:ext cx="913286" cy="362648"/>
                </a:xfrm>
                <a:prstGeom prst="rect">
                  <a:avLst/>
                </a:prstGeom>
                <a:blipFill>
                  <a:blip r:embed="rId9"/>
                  <a:stretch>
                    <a:fillRect b="-6522"/>
                  </a:stretch>
                </a:blipFill>
              </p:spPr>
              <p:txBody>
                <a:bodyPr/>
                <a:lstStyle/>
                <a:p>
                  <a:r>
                    <a:rPr lang="fr-FR">
                      <a:noFill/>
                    </a:rPr>
                    <a:t> </a:t>
                  </a:r>
                </a:p>
              </p:txBody>
            </p:sp>
          </mc:Fallback>
        </mc:AlternateContent>
      </p:grpSp>
      <p:sp>
        <p:nvSpPr>
          <p:cNvPr id="192" name="Sous-titre 2">
            <a:extLst>
              <a:ext uri="{FF2B5EF4-FFF2-40B4-BE49-F238E27FC236}">
                <a16:creationId xmlns:a16="http://schemas.microsoft.com/office/drawing/2014/main" id="{E24FC7F9-C0E6-486F-9B14-E0DDB0F453F8}"/>
              </a:ext>
            </a:extLst>
          </p:cNvPr>
          <p:cNvSpPr txBox="1">
            <a:spLocks/>
          </p:cNvSpPr>
          <p:nvPr/>
        </p:nvSpPr>
        <p:spPr>
          <a:xfrm>
            <a:off x="781910" y="5829966"/>
            <a:ext cx="10008660" cy="7699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900" dirty="0">
                <a:latin typeface="Cambria"/>
                <a:ea typeface="Cambria" panose="02040503050406030204" pitchFamily="18" charset="0"/>
              </a:rPr>
              <a:t>M.-J. Pac, S. </a:t>
            </a:r>
            <a:r>
              <a:rPr lang="en-GB" sz="900" dirty="0" err="1">
                <a:latin typeface="Cambria"/>
                <a:ea typeface="Cambria" panose="02040503050406030204" pitchFamily="18" charset="0"/>
              </a:rPr>
              <a:t>Giljean</a:t>
            </a:r>
            <a:r>
              <a:rPr lang="en-GB" sz="900" dirty="0">
                <a:latin typeface="Cambria"/>
                <a:ea typeface="Cambria" panose="02040503050406030204" pitchFamily="18" charset="0"/>
              </a:rPr>
              <a:t>, C. </a:t>
            </a:r>
            <a:r>
              <a:rPr lang="en-GB" sz="900" dirty="0" err="1">
                <a:latin typeface="Cambria"/>
                <a:ea typeface="Cambria" panose="02040503050406030204" pitchFamily="18" charset="0"/>
              </a:rPr>
              <a:t>Rousselot</a:t>
            </a:r>
            <a:r>
              <a:rPr lang="en-GB" sz="900" dirty="0">
                <a:latin typeface="Cambria"/>
                <a:ea typeface="Cambria" panose="02040503050406030204" pitchFamily="18" charset="0"/>
              </a:rPr>
              <a:t>, F. Richard, et P. </a:t>
            </a:r>
            <a:r>
              <a:rPr lang="en-GB" sz="900" dirty="0" err="1">
                <a:latin typeface="Cambria"/>
                <a:ea typeface="Cambria" panose="02040503050406030204" pitchFamily="18" charset="0"/>
              </a:rPr>
              <a:t>Delobelle</a:t>
            </a:r>
            <a:r>
              <a:rPr lang="en-GB" sz="900" dirty="0">
                <a:latin typeface="Cambria"/>
                <a:ea typeface="Cambria" panose="02040503050406030204" pitchFamily="18" charset="0"/>
              </a:rPr>
              <a:t>, « Microstructural and </a:t>
            </a:r>
            <a:r>
              <a:rPr lang="en-GB" sz="900" dirty="0" err="1">
                <a:latin typeface="Cambria"/>
                <a:ea typeface="Cambria" panose="02040503050406030204" pitchFamily="18" charset="0"/>
              </a:rPr>
              <a:t>elasto</a:t>
            </a:r>
            <a:r>
              <a:rPr lang="en-GB" sz="900" dirty="0">
                <a:latin typeface="Cambria"/>
                <a:ea typeface="Cambria" panose="02040503050406030204" pitchFamily="18" charset="0"/>
              </a:rPr>
              <a:t>-plastic material parameters identification by inverse finite elements method of </a:t>
            </a:r>
            <a:r>
              <a:rPr lang="en-GB" sz="900" dirty="0" err="1">
                <a:latin typeface="Cambria"/>
                <a:ea typeface="Cambria" panose="02040503050406030204" pitchFamily="18" charset="0"/>
              </a:rPr>
              <a:t>Ti</a:t>
            </a:r>
            <a:r>
              <a:rPr lang="en-GB" sz="900" dirty="0">
                <a:latin typeface="Cambria"/>
                <a:ea typeface="Cambria" panose="02040503050406030204" pitchFamily="18" charset="0"/>
              </a:rPr>
              <a:t>(1−x)</a:t>
            </a:r>
            <a:r>
              <a:rPr lang="en-GB" sz="900" dirty="0" err="1">
                <a:latin typeface="Cambria"/>
                <a:ea typeface="Cambria" panose="02040503050406030204" pitchFamily="18" charset="0"/>
              </a:rPr>
              <a:t>AlxN</a:t>
            </a:r>
            <a:r>
              <a:rPr lang="en-GB" sz="900" dirty="0">
                <a:latin typeface="Cambria"/>
                <a:ea typeface="Cambria" panose="02040503050406030204" pitchFamily="18" charset="0"/>
              </a:rPr>
              <a:t>  », </a:t>
            </a:r>
            <a:r>
              <a:rPr lang="en-GB" sz="900" i="1" dirty="0">
                <a:latin typeface="Cambria"/>
                <a:ea typeface="Cambria" panose="02040503050406030204" pitchFamily="18" charset="0"/>
              </a:rPr>
              <a:t>Thin Solid Films</a:t>
            </a:r>
            <a:r>
              <a:rPr lang="en-GB" sz="900" dirty="0">
                <a:latin typeface="Cambria"/>
                <a:ea typeface="Cambria" panose="02040503050406030204" pitchFamily="18" charset="0"/>
              </a:rPr>
              <a:t>, vol. 569, p. 81‑92, oct. 2014, </a:t>
            </a:r>
          </a:p>
          <a:p>
            <a:pPr>
              <a:lnSpc>
                <a:spcPct val="100000"/>
              </a:lnSpc>
              <a:spcBef>
                <a:spcPts val="0"/>
              </a:spcBef>
            </a:pPr>
            <a:r>
              <a:rPr lang="en-GB" sz="900" dirty="0">
                <a:latin typeface="Cambria"/>
                <a:ea typeface="Cambria" panose="02040503050406030204" pitchFamily="18" charset="0"/>
              </a:rPr>
              <a:t>M.-J. Pac </a:t>
            </a:r>
            <a:r>
              <a:rPr lang="en-GB" sz="900" i="1" dirty="0">
                <a:latin typeface="Cambria"/>
                <a:ea typeface="Cambria" panose="02040503050406030204" pitchFamily="18" charset="0"/>
              </a:rPr>
              <a:t>et al.</a:t>
            </a:r>
            <a:r>
              <a:rPr lang="en-GB" sz="900" dirty="0">
                <a:latin typeface="Cambria"/>
                <a:ea typeface="Cambria" panose="02040503050406030204" pitchFamily="18" charset="0"/>
              </a:rPr>
              <a:t>, « Investigation of Ti0.54Al0.46/Ti0.54Al0.46N multilayer films deposited by reactive gas pulsing process by </a:t>
            </a:r>
            <a:r>
              <a:rPr lang="en-GB" sz="900" dirty="0" err="1">
                <a:latin typeface="Cambria"/>
                <a:ea typeface="Cambria" panose="02040503050406030204" pitchFamily="18" charset="0"/>
              </a:rPr>
              <a:t>nano</a:t>
            </a:r>
            <a:r>
              <a:rPr lang="en-GB" sz="900" dirty="0">
                <a:latin typeface="Cambria"/>
                <a:ea typeface="Cambria" panose="02040503050406030204" pitchFamily="18" charset="0"/>
              </a:rPr>
              <a:t>-indentation and electron energy-loss spectroscopy », </a:t>
            </a:r>
            <a:r>
              <a:rPr lang="en-GB" sz="900" i="1" dirty="0">
                <a:latin typeface="Cambria"/>
                <a:ea typeface="Cambria" panose="02040503050406030204" pitchFamily="18" charset="0"/>
              </a:rPr>
              <a:t>Thin Solid Films</a:t>
            </a:r>
            <a:r>
              <a:rPr lang="en-GB" sz="900" dirty="0">
                <a:latin typeface="Cambria"/>
                <a:ea typeface="Cambria" panose="02040503050406030204" pitchFamily="18" charset="0"/>
              </a:rPr>
              <a:t>, vol. 634, p. 96‑106, </a:t>
            </a:r>
            <a:r>
              <a:rPr lang="en-GB" sz="900" dirty="0" err="1">
                <a:latin typeface="Cambria"/>
                <a:ea typeface="Cambria" panose="02040503050406030204" pitchFamily="18" charset="0"/>
              </a:rPr>
              <a:t>juill</a:t>
            </a:r>
            <a:r>
              <a:rPr lang="en-GB" sz="900" dirty="0">
                <a:latin typeface="Cambria"/>
                <a:ea typeface="Cambria" panose="02040503050406030204" pitchFamily="18" charset="0"/>
              </a:rPr>
              <a:t>. 2017</a:t>
            </a:r>
          </a:p>
        </p:txBody>
      </p:sp>
      <p:sp>
        <p:nvSpPr>
          <p:cNvPr id="194" name="ZoneTexte 193">
            <a:extLst>
              <a:ext uri="{FF2B5EF4-FFF2-40B4-BE49-F238E27FC236}">
                <a16:creationId xmlns:a16="http://schemas.microsoft.com/office/drawing/2014/main" id="{6DAADEA6-984B-4277-9BA6-BEE565BD7595}"/>
              </a:ext>
            </a:extLst>
          </p:cNvPr>
          <p:cNvSpPr txBox="1"/>
          <p:nvPr/>
        </p:nvSpPr>
        <p:spPr>
          <a:xfrm>
            <a:off x="449401" y="555052"/>
            <a:ext cx="11235847" cy="1477328"/>
          </a:xfrm>
          <a:prstGeom prst="rect">
            <a:avLst/>
          </a:prstGeom>
          <a:noFill/>
        </p:spPr>
        <p:txBody>
          <a:bodyPr wrap="square" rtlCol="0" anchor="t">
            <a:spAutoFit/>
          </a:bodyPr>
          <a:lstStyle/>
          <a:p>
            <a:pPr algn="just"/>
            <a:r>
              <a:rPr lang="en-GB" dirty="0">
                <a:latin typeface="Cambria"/>
                <a:ea typeface="+mn-lt"/>
                <a:cs typeface="+mn-lt"/>
              </a:rPr>
              <a:t>The 2 objectives of the NANOSTRAT project:</a:t>
            </a:r>
            <a:endParaRPr lang="en-GB" dirty="0">
              <a:cs typeface="Calibri"/>
            </a:endParaRPr>
          </a:p>
          <a:p>
            <a:pPr lvl="1" algn="just"/>
            <a:r>
              <a:rPr lang="en-GB" dirty="0">
                <a:latin typeface="Cambria"/>
                <a:ea typeface="+mn-lt"/>
                <a:cs typeface="+mn-lt"/>
              </a:rPr>
              <a:t>•Model the nanoindentation of </a:t>
            </a:r>
            <a:r>
              <a:rPr lang="en-GB" dirty="0" err="1">
                <a:latin typeface="Cambria"/>
                <a:ea typeface="+mn-lt"/>
                <a:cs typeface="+mn-lt"/>
              </a:rPr>
              <a:t>TiAl</a:t>
            </a:r>
            <a:r>
              <a:rPr lang="en-GB" dirty="0">
                <a:latin typeface="Cambria"/>
                <a:ea typeface="+mn-lt"/>
                <a:cs typeface="+mn-lt"/>
              </a:rPr>
              <a:t> / </a:t>
            </a:r>
            <a:r>
              <a:rPr lang="en-GB" dirty="0" err="1">
                <a:latin typeface="Cambria"/>
                <a:ea typeface="+mn-lt"/>
                <a:cs typeface="+mn-lt"/>
              </a:rPr>
              <a:t>TiAlN</a:t>
            </a:r>
            <a:r>
              <a:rPr lang="en-GB" dirty="0">
                <a:latin typeface="Cambria"/>
                <a:ea typeface="+mn-lt"/>
                <a:cs typeface="+mn-lt"/>
              </a:rPr>
              <a:t> </a:t>
            </a:r>
            <a:r>
              <a:rPr lang="en-GB" dirty="0" err="1">
                <a:latin typeface="Cambria"/>
                <a:ea typeface="+mn-lt"/>
                <a:cs typeface="+mn-lt"/>
              </a:rPr>
              <a:t>nanostratified</a:t>
            </a:r>
            <a:r>
              <a:rPr lang="en-GB" dirty="0">
                <a:latin typeface="Cambria"/>
                <a:ea typeface="+mn-lt"/>
                <a:cs typeface="+mn-lt"/>
              </a:rPr>
              <a:t> coatings in order to understand the elastoplastic phenomena that generate the increase of hardness at the lowest periods (superlattice effect) </a:t>
            </a:r>
            <a:endParaRPr lang="en-GB" dirty="0">
              <a:latin typeface="Cambria"/>
              <a:ea typeface="Cambria"/>
            </a:endParaRPr>
          </a:p>
          <a:p>
            <a:pPr lvl="1" algn="just"/>
            <a:r>
              <a:rPr lang="en-GB" dirty="0">
                <a:latin typeface="Cambria"/>
                <a:ea typeface="+mn-lt"/>
                <a:cs typeface="+mn-lt"/>
              </a:rPr>
              <a:t>•Numerically optimize the stratification (period, number of layers, ...) in order to obtain </a:t>
            </a:r>
            <a:r>
              <a:rPr lang="en-GB" dirty="0" err="1">
                <a:latin typeface="Cambria"/>
                <a:ea typeface="+mn-lt"/>
                <a:cs typeface="+mn-lt"/>
              </a:rPr>
              <a:t>nanostratified</a:t>
            </a:r>
            <a:r>
              <a:rPr lang="en-GB" dirty="0">
                <a:latin typeface="Cambria"/>
                <a:ea typeface="+mn-lt"/>
                <a:cs typeface="+mn-lt"/>
              </a:rPr>
              <a:t> </a:t>
            </a:r>
            <a:r>
              <a:rPr lang="en-GB" dirty="0" err="1">
                <a:latin typeface="Cambria"/>
                <a:ea typeface="+mn-lt"/>
                <a:cs typeface="+mn-lt"/>
              </a:rPr>
              <a:t>TiAl</a:t>
            </a:r>
            <a:r>
              <a:rPr lang="en-GB" dirty="0">
                <a:latin typeface="Cambria"/>
                <a:ea typeface="+mn-lt"/>
                <a:cs typeface="+mn-lt"/>
              </a:rPr>
              <a:t> / </a:t>
            </a:r>
            <a:r>
              <a:rPr lang="en-GB" dirty="0" err="1">
                <a:latin typeface="Cambria"/>
                <a:ea typeface="+mn-lt"/>
                <a:cs typeface="+mn-lt"/>
              </a:rPr>
              <a:t>TiAlN</a:t>
            </a:r>
            <a:r>
              <a:rPr lang="en-GB" dirty="0">
                <a:latin typeface="Cambria"/>
                <a:ea typeface="+mn-lt"/>
                <a:cs typeface="+mn-lt"/>
              </a:rPr>
              <a:t> ultra-hard. </a:t>
            </a:r>
            <a:endParaRPr lang="en-GB" dirty="0">
              <a:latin typeface="Cambria" panose="02040503050406030204" pitchFamily="18" charset="0"/>
              <a:ea typeface="Cambria" panose="02040503050406030204" pitchFamily="18" charset="0"/>
              <a:cs typeface="Calibri"/>
            </a:endParaRPr>
          </a:p>
        </p:txBody>
      </p:sp>
      <p:pic>
        <p:nvPicPr>
          <p:cNvPr id="196" name="Image 195" descr="Une image contenant texte, carte&#10;&#10;Description générée avec un niveau de confiance très élevé">
            <a:extLst>
              <a:ext uri="{FF2B5EF4-FFF2-40B4-BE49-F238E27FC236}">
                <a16:creationId xmlns:a16="http://schemas.microsoft.com/office/drawing/2014/main" id="{214AE2AD-72B1-4655-88B1-571F4DDF7B7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4907" r="25031"/>
          <a:stretch/>
        </p:blipFill>
        <p:spPr>
          <a:xfrm>
            <a:off x="1435163" y="2318928"/>
            <a:ext cx="2778049" cy="2783264"/>
          </a:xfrm>
          <a:prstGeom prst="rect">
            <a:avLst/>
          </a:prstGeom>
        </p:spPr>
      </p:pic>
      <p:cxnSp>
        <p:nvCxnSpPr>
          <p:cNvPr id="198" name="Connecteur droit avec flèche 197">
            <a:extLst>
              <a:ext uri="{FF2B5EF4-FFF2-40B4-BE49-F238E27FC236}">
                <a16:creationId xmlns:a16="http://schemas.microsoft.com/office/drawing/2014/main" id="{30A34E25-1C13-4952-9A3C-271A45DB981A}"/>
              </a:ext>
            </a:extLst>
          </p:cNvPr>
          <p:cNvCxnSpPr/>
          <p:nvPr/>
        </p:nvCxnSpPr>
        <p:spPr>
          <a:xfrm flipH="1">
            <a:off x="3419605" y="2778537"/>
            <a:ext cx="3632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0" name="ZoneTexte 199">
            <a:extLst>
              <a:ext uri="{FF2B5EF4-FFF2-40B4-BE49-F238E27FC236}">
                <a16:creationId xmlns:a16="http://schemas.microsoft.com/office/drawing/2014/main" id="{33359839-5B19-4053-8194-B8C0A138C339}"/>
              </a:ext>
            </a:extLst>
          </p:cNvPr>
          <p:cNvSpPr txBox="1"/>
          <p:nvPr/>
        </p:nvSpPr>
        <p:spPr>
          <a:xfrm>
            <a:off x="2900104" y="2540114"/>
            <a:ext cx="1737333" cy="215444"/>
          </a:xfrm>
          <a:prstGeom prst="rect">
            <a:avLst/>
          </a:prstGeom>
          <a:noFill/>
        </p:spPr>
        <p:txBody>
          <a:bodyPr wrap="square" rtlCol="0" anchor="t">
            <a:spAutoFit/>
          </a:bodyPr>
          <a:lstStyle/>
          <a:p>
            <a:r>
              <a:rPr lang="fr-FR" sz="800" dirty="0" err="1">
                <a:latin typeface="Cambria"/>
                <a:ea typeface="Cambria"/>
              </a:rPr>
              <a:t>Increase</a:t>
            </a:r>
            <a:r>
              <a:rPr lang="fr-FR" sz="800" dirty="0">
                <a:latin typeface="Cambria"/>
                <a:ea typeface="Cambria"/>
              </a:rPr>
              <a:t> of </a:t>
            </a:r>
            <a:r>
              <a:rPr lang="fr-FR" sz="800" dirty="0" err="1">
                <a:latin typeface="Cambria"/>
                <a:ea typeface="Cambria"/>
              </a:rPr>
              <a:t>hardness</a:t>
            </a:r>
            <a:endParaRPr lang="fr-FR" sz="800" dirty="0" err="1">
              <a:latin typeface="Cambria" panose="02040503050406030204" pitchFamily="18" charset="0"/>
              <a:ea typeface="Cambria" panose="02040503050406030204" pitchFamily="18" charset="0"/>
            </a:endParaRPr>
          </a:p>
        </p:txBody>
      </p:sp>
      <p:sp>
        <p:nvSpPr>
          <p:cNvPr id="202" name="ZoneTexte 201">
            <a:extLst>
              <a:ext uri="{FF2B5EF4-FFF2-40B4-BE49-F238E27FC236}">
                <a16:creationId xmlns:a16="http://schemas.microsoft.com/office/drawing/2014/main" id="{7EA40D43-CE44-4C88-B96E-3D44B7DF4A63}"/>
              </a:ext>
            </a:extLst>
          </p:cNvPr>
          <p:cNvSpPr txBox="1"/>
          <p:nvPr/>
        </p:nvSpPr>
        <p:spPr>
          <a:xfrm>
            <a:off x="1201947" y="5112589"/>
            <a:ext cx="33182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dirty="0">
                <a:latin typeface="Cambria"/>
                <a:ea typeface="+mn-lt"/>
                <a:cs typeface="+mn-lt"/>
              </a:rPr>
              <a:t>P-h experimental indentation curve of a multilayer coating for several stacking periods Λ.</a:t>
            </a:r>
            <a:endParaRPr lang="en-GB" sz="1000" dirty="0">
              <a:latin typeface="Cambria"/>
            </a:endParaRPr>
          </a:p>
        </p:txBody>
      </p:sp>
      <p:sp>
        <p:nvSpPr>
          <p:cNvPr id="204" name="ZoneTexte 203">
            <a:extLst>
              <a:ext uri="{FF2B5EF4-FFF2-40B4-BE49-F238E27FC236}">
                <a16:creationId xmlns:a16="http://schemas.microsoft.com/office/drawing/2014/main" id="{497419CC-F741-4C28-B046-27A0FE934823}"/>
              </a:ext>
            </a:extLst>
          </p:cNvPr>
          <p:cNvSpPr txBox="1"/>
          <p:nvPr/>
        </p:nvSpPr>
        <p:spPr>
          <a:xfrm>
            <a:off x="6807200" y="4825581"/>
            <a:ext cx="307339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dirty="0">
                <a:ea typeface="+mn-lt"/>
                <a:cs typeface="+mn-lt"/>
              </a:rPr>
              <a:t>Equivalent plastic strain field and deformed shape in TiAl/TiAlN multilayer coatings for two stacking periods</a:t>
            </a:r>
            <a:br>
              <a:rPr lang="en-GB" sz="1000" dirty="0">
                <a:ea typeface="+mn-lt"/>
                <a:cs typeface="+mn-lt"/>
              </a:rPr>
            </a:br>
            <a:r>
              <a:rPr lang="en-GB" sz="1000" dirty="0">
                <a:ea typeface="+mn-lt"/>
                <a:cs typeface="+mn-lt"/>
              </a:rPr>
              <a:t> (50 nm and 10 nm) at the same loading force.</a:t>
            </a:r>
          </a:p>
        </p:txBody>
      </p:sp>
      <p:cxnSp>
        <p:nvCxnSpPr>
          <p:cNvPr id="4" name="Connecteur droit 3">
            <a:extLst>
              <a:ext uri="{FF2B5EF4-FFF2-40B4-BE49-F238E27FC236}">
                <a16:creationId xmlns:a16="http://schemas.microsoft.com/office/drawing/2014/main" id="{EFC003E5-1B78-4E73-8486-A8086FE6F86C}"/>
              </a:ext>
            </a:extLst>
          </p:cNvPr>
          <p:cNvCxnSpPr>
            <a:cxnSpLocks/>
          </p:cNvCxnSpPr>
          <p:nvPr/>
        </p:nvCxnSpPr>
        <p:spPr>
          <a:xfrm flipH="1">
            <a:off x="6862763" y="2460624"/>
            <a:ext cx="1492252"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cxnSp>
        <p:nvCxnSpPr>
          <p:cNvPr id="123" name="Connecteur droit 122">
            <a:extLst>
              <a:ext uri="{FF2B5EF4-FFF2-40B4-BE49-F238E27FC236}">
                <a16:creationId xmlns:a16="http://schemas.microsoft.com/office/drawing/2014/main" id="{AF1DA179-7FC3-4E6B-A33E-B7097985FD30}"/>
              </a:ext>
            </a:extLst>
          </p:cNvPr>
          <p:cNvCxnSpPr>
            <a:cxnSpLocks/>
          </p:cNvCxnSpPr>
          <p:nvPr/>
        </p:nvCxnSpPr>
        <p:spPr>
          <a:xfrm flipH="1">
            <a:off x="8335963" y="2438399"/>
            <a:ext cx="1492252"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0895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366A1655-9C35-47C1-BFD0-3F161DB6F240}"/>
                  </a:ext>
                </a:extLst>
              </p:cNvPr>
              <p:cNvSpPr txBox="1"/>
              <p:nvPr/>
            </p:nvSpPr>
            <p:spPr>
              <a:xfrm>
                <a:off x="5105754" y="4754501"/>
                <a:ext cx="412996"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4</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29" name="ZoneTexte 28">
                <a:extLst>
                  <a:ext uri="{FF2B5EF4-FFF2-40B4-BE49-F238E27FC236}">
                    <a16:creationId xmlns:a16="http://schemas.microsoft.com/office/drawing/2014/main" id="{366A1655-9C35-47C1-BFD0-3F161DB6F240}"/>
                  </a:ext>
                </a:extLst>
              </p:cNvPr>
              <p:cNvSpPr txBox="1">
                <a:spLocks noRot="1" noChangeAspect="1" noMove="1" noResize="1" noEditPoints="1" noAdjustHandles="1" noChangeArrowheads="1" noChangeShapeType="1" noTextEdit="1"/>
              </p:cNvSpPr>
              <p:nvPr/>
            </p:nvSpPr>
            <p:spPr>
              <a:xfrm>
                <a:off x="5105754" y="4754501"/>
                <a:ext cx="412996" cy="277314"/>
              </a:xfrm>
              <a:prstGeom prst="rect">
                <a:avLst/>
              </a:prstGeom>
              <a:blipFill>
                <a:blip r:embed="rId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85804B0F-B318-4365-BCB5-3F0E0A1CD598}"/>
                  </a:ext>
                </a:extLst>
              </p:cNvPr>
              <p:cNvSpPr txBox="1"/>
              <p:nvPr/>
            </p:nvSpPr>
            <p:spPr>
              <a:xfrm>
                <a:off x="6279414" y="3440616"/>
                <a:ext cx="415844"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3</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30" name="ZoneTexte 29">
                <a:extLst>
                  <a:ext uri="{FF2B5EF4-FFF2-40B4-BE49-F238E27FC236}">
                    <a16:creationId xmlns:a16="http://schemas.microsoft.com/office/drawing/2014/main" id="{85804B0F-B318-4365-BCB5-3F0E0A1CD598}"/>
                  </a:ext>
                </a:extLst>
              </p:cNvPr>
              <p:cNvSpPr txBox="1">
                <a:spLocks noRot="1" noChangeAspect="1" noMove="1" noResize="1" noEditPoints="1" noAdjustHandles="1" noChangeArrowheads="1" noChangeShapeType="1" noTextEdit="1"/>
              </p:cNvSpPr>
              <p:nvPr/>
            </p:nvSpPr>
            <p:spPr>
              <a:xfrm>
                <a:off x="6279414" y="3440616"/>
                <a:ext cx="415844" cy="277314"/>
              </a:xfrm>
              <a:prstGeom prst="rect">
                <a:avLst/>
              </a:prstGeom>
              <a:blipFill>
                <a:blip r:embed="rId3"/>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ZoneTexte 30">
                <a:extLst>
                  <a:ext uri="{FF2B5EF4-FFF2-40B4-BE49-F238E27FC236}">
                    <a16:creationId xmlns:a16="http://schemas.microsoft.com/office/drawing/2014/main" id="{0125D362-DAB8-4C75-A988-653AE601431C}"/>
                  </a:ext>
                </a:extLst>
              </p:cNvPr>
              <p:cNvSpPr txBox="1"/>
              <p:nvPr/>
            </p:nvSpPr>
            <p:spPr>
              <a:xfrm>
                <a:off x="6279414" y="4763514"/>
                <a:ext cx="414712"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5</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31" name="ZoneTexte 30">
                <a:extLst>
                  <a:ext uri="{FF2B5EF4-FFF2-40B4-BE49-F238E27FC236}">
                    <a16:creationId xmlns:a16="http://schemas.microsoft.com/office/drawing/2014/main" id="{0125D362-DAB8-4C75-A988-653AE601431C}"/>
                  </a:ext>
                </a:extLst>
              </p:cNvPr>
              <p:cNvSpPr txBox="1">
                <a:spLocks noRot="1" noChangeAspect="1" noMove="1" noResize="1" noEditPoints="1" noAdjustHandles="1" noChangeArrowheads="1" noChangeShapeType="1" noTextEdit="1"/>
              </p:cNvSpPr>
              <p:nvPr/>
            </p:nvSpPr>
            <p:spPr>
              <a:xfrm>
                <a:off x="6279414" y="4763514"/>
                <a:ext cx="414712" cy="277314"/>
              </a:xfrm>
              <a:prstGeom prst="rect">
                <a:avLst/>
              </a:prstGeom>
              <a:blipFill>
                <a:blip r:embed="rId4"/>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72059011-9FC5-4424-9A11-9D5D06370AAE}"/>
                  </a:ext>
                </a:extLst>
              </p:cNvPr>
              <p:cNvSpPr txBox="1"/>
              <p:nvPr/>
            </p:nvSpPr>
            <p:spPr>
              <a:xfrm>
                <a:off x="5105754" y="3436240"/>
                <a:ext cx="412995"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2</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32" name="ZoneTexte 31">
                <a:extLst>
                  <a:ext uri="{FF2B5EF4-FFF2-40B4-BE49-F238E27FC236}">
                    <a16:creationId xmlns:a16="http://schemas.microsoft.com/office/drawing/2014/main" id="{72059011-9FC5-4424-9A11-9D5D06370AAE}"/>
                  </a:ext>
                </a:extLst>
              </p:cNvPr>
              <p:cNvSpPr txBox="1">
                <a:spLocks noRot="1" noChangeAspect="1" noMove="1" noResize="1" noEditPoints="1" noAdjustHandles="1" noChangeArrowheads="1" noChangeShapeType="1" noTextEdit="1"/>
              </p:cNvSpPr>
              <p:nvPr/>
            </p:nvSpPr>
            <p:spPr>
              <a:xfrm>
                <a:off x="5105754" y="3436240"/>
                <a:ext cx="412995" cy="277314"/>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A4730077-AFFD-4343-AA5E-968EF83E941E}"/>
                  </a:ext>
                </a:extLst>
              </p:cNvPr>
              <p:cNvSpPr txBox="1"/>
              <p:nvPr/>
            </p:nvSpPr>
            <p:spPr>
              <a:xfrm>
                <a:off x="5105754" y="6056775"/>
                <a:ext cx="438113"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6</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33" name="ZoneTexte 32">
                <a:extLst>
                  <a:ext uri="{FF2B5EF4-FFF2-40B4-BE49-F238E27FC236}">
                    <a16:creationId xmlns:a16="http://schemas.microsoft.com/office/drawing/2014/main" id="{A4730077-AFFD-4343-AA5E-968EF83E941E}"/>
                  </a:ext>
                </a:extLst>
              </p:cNvPr>
              <p:cNvSpPr txBox="1">
                <a:spLocks noRot="1" noChangeAspect="1" noMove="1" noResize="1" noEditPoints="1" noAdjustHandles="1" noChangeArrowheads="1" noChangeShapeType="1" noTextEdit="1"/>
              </p:cNvSpPr>
              <p:nvPr/>
            </p:nvSpPr>
            <p:spPr>
              <a:xfrm>
                <a:off x="5105754" y="6056775"/>
                <a:ext cx="438113" cy="277314"/>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ZoneTexte 33">
                <a:extLst>
                  <a:ext uri="{FF2B5EF4-FFF2-40B4-BE49-F238E27FC236}">
                    <a16:creationId xmlns:a16="http://schemas.microsoft.com/office/drawing/2014/main" id="{6E44DF6E-BF34-4930-9147-2B0CC564CE28}"/>
                  </a:ext>
                </a:extLst>
              </p:cNvPr>
              <p:cNvSpPr txBox="1"/>
              <p:nvPr/>
            </p:nvSpPr>
            <p:spPr>
              <a:xfrm>
                <a:off x="6279414" y="6061150"/>
                <a:ext cx="438113"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7</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34" name="ZoneTexte 33">
                <a:extLst>
                  <a:ext uri="{FF2B5EF4-FFF2-40B4-BE49-F238E27FC236}">
                    <a16:creationId xmlns:a16="http://schemas.microsoft.com/office/drawing/2014/main" id="{6E44DF6E-BF34-4930-9147-2B0CC564CE28}"/>
                  </a:ext>
                </a:extLst>
              </p:cNvPr>
              <p:cNvSpPr txBox="1">
                <a:spLocks noRot="1" noChangeAspect="1" noMove="1" noResize="1" noEditPoints="1" noAdjustHandles="1" noChangeArrowheads="1" noChangeShapeType="1" noTextEdit="1"/>
              </p:cNvSpPr>
              <p:nvPr/>
            </p:nvSpPr>
            <p:spPr>
              <a:xfrm>
                <a:off x="6279414" y="6061150"/>
                <a:ext cx="438113" cy="277314"/>
              </a:xfrm>
              <a:prstGeom prst="rect">
                <a:avLst/>
              </a:prstGeom>
              <a:blipFill>
                <a:blip r:embed="rId7"/>
                <a:stretch>
                  <a:fillRect b="-6522"/>
                </a:stretch>
              </a:blipFill>
            </p:spPr>
            <p:txBody>
              <a:bodyPr/>
              <a:lstStyle/>
              <a:p>
                <a:r>
                  <a:rPr lang="en-US">
                    <a:noFill/>
                  </a:rPr>
                  <a:t> </a:t>
                </a:r>
              </a:p>
            </p:txBody>
          </p:sp>
        </mc:Fallback>
      </mc:AlternateContent>
      <p:sp>
        <p:nvSpPr>
          <p:cNvPr id="105" name="Rectangle 104"/>
          <p:cNvSpPr/>
          <p:nvPr/>
        </p:nvSpPr>
        <p:spPr>
          <a:xfrm>
            <a:off x="1778933" y="4284222"/>
            <a:ext cx="759926" cy="1639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ZoneTexte 118"/>
          <p:cNvSpPr txBox="1"/>
          <p:nvPr/>
        </p:nvSpPr>
        <p:spPr>
          <a:xfrm>
            <a:off x="204491" y="104564"/>
            <a:ext cx="11783019" cy="1477328"/>
          </a:xfrm>
          <a:prstGeom prst="rect">
            <a:avLst/>
          </a:prstGeom>
          <a:noFill/>
        </p:spPr>
        <p:txBody>
          <a:bodyPr wrap="square" rtlCol="0" anchor="t">
            <a:spAutoFit/>
          </a:bodyPr>
          <a:lstStyle/>
          <a:p>
            <a:pPr algn="just"/>
            <a:r>
              <a:rPr lang="en-GB" u="sng" dirty="0">
                <a:latin typeface="Cambria"/>
                <a:ea typeface="Cambria" panose="02040503050406030204" pitchFamily="18" charset="0"/>
              </a:rPr>
              <a:t>The project target :</a:t>
            </a:r>
            <a:r>
              <a:rPr lang="en-GB" dirty="0">
                <a:latin typeface="Cambria"/>
                <a:ea typeface="Cambria" panose="02040503050406030204" pitchFamily="18" charset="0"/>
              </a:rPr>
              <a:t> identify the interaction matrix coefficient using residual indentation topographies, which are really sensitives to those coefficients. Those matrix coefficients characterise the hardening at microscopic scale of the material, considering the crystal and is orientation. Each coefficients of the matrix is related to interactions between slips systems of the crystal.  This project is concentrated to one material, FCC nickel material, and for FCC crystal there are twelve slips systems and six interactions types. </a:t>
            </a:r>
          </a:p>
        </p:txBody>
      </p:sp>
      <p:sp>
        <p:nvSpPr>
          <p:cNvPr id="130" name="ZoneTexte 129"/>
          <p:cNvSpPr txBox="1"/>
          <p:nvPr/>
        </p:nvSpPr>
        <p:spPr>
          <a:xfrm>
            <a:off x="1282226" y="3355047"/>
            <a:ext cx="929620" cy="276999"/>
          </a:xfrm>
          <a:prstGeom prst="rect">
            <a:avLst/>
          </a:prstGeom>
          <a:noFill/>
        </p:spPr>
        <p:txBody>
          <a:bodyPr wrap="square" rtlCol="0">
            <a:spAutoFit/>
          </a:bodyPr>
          <a:lstStyle/>
          <a:p>
            <a:r>
              <a:rPr lang="en-GB" sz="1200">
                <a:latin typeface="Cambria" panose="02040503050406030204" pitchFamily="18" charset="0"/>
                <a:ea typeface="Cambria" panose="02040503050406030204" pitchFamily="18" charset="0"/>
              </a:rPr>
              <a:t>Symmetry</a:t>
            </a:r>
          </a:p>
        </p:txBody>
      </p:sp>
      <p:cxnSp>
        <p:nvCxnSpPr>
          <p:cNvPr id="77" name="Connecteur droit avec flèche 76"/>
          <p:cNvCxnSpPr/>
          <p:nvPr/>
        </p:nvCxnSpPr>
        <p:spPr>
          <a:xfrm>
            <a:off x="7976471" y="4071687"/>
            <a:ext cx="1071026"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ZoneTexte 88">
            <a:extLst>
              <a:ext uri="{FF2B5EF4-FFF2-40B4-BE49-F238E27FC236}">
                <a16:creationId xmlns:a16="http://schemas.microsoft.com/office/drawing/2014/main" id="{B042AD4E-ED2A-4E56-8A7C-918EA7FECA9A}"/>
              </a:ext>
            </a:extLst>
          </p:cNvPr>
          <p:cNvSpPr txBox="1"/>
          <p:nvPr/>
        </p:nvSpPr>
        <p:spPr>
          <a:xfrm>
            <a:off x="8139691" y="3192405"/>
            <a:ext cx="744586" cy="879282"/>
          </a:xfrm>
          <a:prstGeom prst="rect">
            <a:avLst/>
          </a:prstGeom>
          <a:noFill/>
        </p:spPr>
        <p:txBody>
          <a:bodyPr wrap="square" rtlCol="0">
            <a:spAutoFit/>
          </a:bodyPr>
          <a:lstStyle/>
          <a:p>
            <a:pPr algn="ctr"/>
            <a:r>
              <a:rPr lang="fr-FR" sz="4800">
                <a:solidFill>
                  <a:srgbClr val="FF0000"/>
                </a:solidFill>
              </a:rPr>
              <a:t>?</a:t>
            </a:r>
          </a:p>
        </p:txBody>
      </p:sp>
      <p:grpSp>
        <p:nvGrpSpPr>
          <p:cNvPr id="56" name="Groupe 55"/>
          <p:cNvGrpSpPr/>
          <p:nvPr/>
        </p:nvGrpSpPr>
        <p:grpSpPr>
          <a:xfrm>
            <a:off x="4517306" y="1581892"/>
            <a:ext cx="3672156" cy="4898883"/>
            <a:chOff x="4570646" y="1581892"/>
            <a:chExt cx="3672156" cy="4898883"/>
          </a:xfrm>
        </p:grpSpPr>
        <p:grpSp>
          <p:nvGrpSpPr>
            <p:cNvPr id="3" name="Groupe 2"/>
            <p:cNvGrpSpPr/>
            <p:nvPr/>
          </p:nvGrpSpPr>
          <p:grpSpPr>
            <a:xfrm>
              <a:off x="4570646" y="1581892"/>
              <a:ext cx="3672156" cy="4546649"/>
              <a:chOff x="5072748" y="2133206"/>
              <a:chExt cx="3508874" cy="4296972"/>
            </a:xfrm>
          </p:grpSpPr>
          <p:sp>
            <p:nvSpPr>
              <p:cNvPr id="26" name="ZoneTexte 25">
                <a:extLst>
                  <a:ext uri="{FF2B5EF4-FFF2-40B4-BE49-F238E27FC236}">
                    <a16:creationId xmlns:a16="http://schemas.microsoft.com/office/drawing/2014/main" id="{F87DB58B-AC2C-49C9-BC01-50D2AC0958F2}"/>
                  </a:ext>
                </a:extLst>
              </p:cNvPr>
              <p:cNvSpPr txBox="1"/>
              <p:nvPr/>
            </p:nvSpPr>
            <p:spPr>
              <a:xfrm>
                <a:off x="5202696" y="2133206"/>
                <a:ext cx="2304349" cy="276999"/>
              </a:xfrm>
              <a:prstGeom prst="rect">
                <a:avLst/>
              </a:prstGeom>
              <a:noFill/>
            </p:spPr>
            <p:txBody>
              <a:bodyPr wrap="square" rtlCol="0" anchor="ctr">
                <a:spAutoFit/>
              </a:bodyPr>
              <a:lstStyle/>
              <a:p>
                <a:pPr algn="ctr"/>
                <a:r>
                  <a:rPr lang="en-GB" sz="1200" b="1">
                    <a:latin typeface="Cambria" panose="02040503050406030204" pitchFamily="18" charset="0"/>
                    <a:ea typeface="Cambria" panose="02040503050406030204" pitchFamily="18" charset="0"/>
                    <a:cs typeface="Times New Roman" panose="02020603050405020304" pitchFamily="18" charset="0"/>
                  </a:rPr>
                  <a:t>Numerical topographies (001)</a:t>
                </a:r>
              </a:p>
            </p:txBody>
          </p:sp>
          <p:grpSp>
            <p:nvGrpSpPr>
              <p:cNvPr id="28" name="Groupe 27"/>
              <p:cNvGrpSpPr/>
              <p:nvPr/>
            </p:nvGrpSpPr>
            <p:grpSpPr>
              <a:xfrm>
                <a:off x="5072748" y="2371089"/>
                <a:ext cx="2434324" cy="3983232"/>
                <a:chOff x="2854940" y="1299066"/>
                <a:chExt cx="2717215" cy="4336342"/>
              </a:xfrm>
            </p:grpSpPr>
            <p:grpSp>
              <p:nvGrpSpPr>
                <p:cNvPr id="35" name="Groupe 34"/>
                <p:cNvGrpSpPr/>
                <p:nvPr/>
              </p:nvGrpSpPr>
              <p:grpSpPr>
                <a:xfrm>
                  <a:off x="2882322" y="2734189"/>
                  <a:ext cx="1406727" cy="1456018"/>
                  <a:chOff x="2298497" y="2987395"/>
                  <a:chExt cx="1406727" cy="1456018"/>
                </a:xfrm>
              </p:grpSpPr>
              <p:pic>
                <p:nvPicPr>
                  <p:cNvPr id="51" name="Image 50" descr="Une image contenant ordinateur&#10;&#10;Description générée automatiquement">
                    <a:extLst>
                      <a:ext uri="{FF2B5EF4-FFF2-40B4-BE49-F238E27FC236}">
                        <a16:creationId xmlns:a16="http://schemas.microsoft.com/office/drawing/2014/main" id="{0CD8A749-A76A-4503-A941-A95687FCFB3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7171" t="7962" r="14607" b="12107"/>
                  <a:stretch/>
                </p:blipFill>
                <p:spPr>
                  <a:xfrm>
                    <a:off x="2416164" y="3024189"/>
                    <a:ext cx="1289060" cy="1419224"/>
                  </a:xfrm>
                  <a:prstGeom prst="rect">
                    <a:avLst/>
                  </a:prstGeom>
                </p:spPr>
              </p:pic>
              <mc:AlternateContent xmlns:mc="http://schemas.openxmlformats.org/markup-compatibility/2006" xmlns:a14="http://schemas.microsoft.com/office/drawing/2010/main">
                <mc:Choice Requires="a14">
                  <p:sp>
                    <p:nvSpPr>
                      <p:cNvPr id="52" name="ZoneTexte 51">
                        <a:extLst>
                          <a:ext uri="{FF2B5EF4-FFF2-40B4-BE49-F238E27FC236}">
                            <a16:creationId xmlns:a16="http://schemas.microsoft.com/office/drawing/2014/main" id="{366A1655-9C35-47C1-BFD0-3F161DB6F240}"/>
                          </a:ext>
                        </a:extLst>
                      </p:cNvPr>
                      <p:cNvSpPr txBox="1"/>
                      <p:nvPr/>
                    </p:nvSpPr>
                    <p:spPr>
                      <a:xfrm>
                        <a:off x="2298497" y="2987395"/>
                        <a:ext cx="460990"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3</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52" name="ZoneTexte 51">
                        <a:extLst>
                          <a:ext uri="{FF2B5EF4-FFF2-40B4-BE49-F238E27FC236}">
                            <a16:creationId xmlns:a16="http://schemas.microsoft.com/office/drawing/2014/main" id="{366A1655-9C35-47C1-BFD0-3F161DB6F240}"/>
                          </a:ext>
                        </a:extLst>
                      </p:cNvPr>
                      <p:cNvSpPr txBox="1">
                        <a:spLocks noRot="1" noChangeAspect="1" noMove="1" noResize="1" noEditPoints="1" noAdjustHandles="1" noChangeArrowheads="1" noChangeShapeType="1" noTextEdit="1"/>
                      </p:cNvSpPr>
                      <p:nvPr/>
                    </p:nvSpPr>
                    <p:spPr>
                      <a:xfrm>
                        <a:off x="2298497" y="2987395"/>
                        <a:ext cx="460990" cy="301898"/>
                      </a:xfrm>
                      <a:prstGeom prst="rect">
                        <a:avLst/>
                      </a:prstGeom>
                      <a:blipFill>
                        <a:blip r:embed="rId9"/>
                        <a:stretch>
                          <a:fillRect/>
                        </a:stretch>
                      </a:blipFill>
                    </p:spPr>
                    <p:txBody>
                      <a:bodyPr/>
                      <a:lstStyle/>
                      <a:p>
                        <a:r>
                          <a:rPr lang="en-US">
                            <a:noFill/>
                          </a:rPr>
                          <a:t> </a:t>
                        </a:r>
                      </a:p>
                    </p:txBody>
                  </p:sp>
                </mc:Fallback>
              </mc:AlternateContent>
            </p:grpSp>
            <p:grpSp>
              <p:nvGrpSpPr>
                <p:cNvPr id="36" name="Groupe 35"/>
                <p:cNvGrpSpPr/>
                <p:nvPr/>
              </p:nvGrpSpPr>
              <p:grpSpPr>
                <a:xfrm>
                  <a:off x="4163109" y="1303830"/>
                  <a:ext cx="1409016" cy="1477470"/>
                  <a:chOff x="4163109" y="1303830"/>
                  <a:chExt cx="1409016" cy="1477470"/>
                </a:xfrm>
              </p:grpSpPr>
              <p:pic>
                <p:nvPicPr>
                  <p:cNvPr id="49" name="Image 48" descr="Une image contenant objet, ordinateur&#10;&#10;Description générée automatiquement">
                    <a:extLst>
                      <a:ext uri="{FF2B5EF4-FFF2-40B4-BE49-F238E27FC236}">
                        <a16:creationId xmlns:a16="http://schemas.microsoft.com/office/drawing/2014/main" id="{37B2E947-EAFB-4EA9-B8A5-4B18A44C618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7531" t="7917" r="14544" b="11835"/>
                  <a:stretch/>
                </p:blipFill>
                <p:spPr>
                  <a:xfrm>
                    <a:off x="4281489" y="1338261"/>
                    <a:ext cx="1290636" cy="1443039"/>
                  </a:xfrm>
                  <a:prstGeom prst="rect">
                    <a:avLst/>
                  </a:prstGeom>
                </p:spPr>
              </p:pic>
              <mc:AlternateContent xmlns:mc="http://schemas.openxmlformats.org/markup-compatibility/2006" xmlns:a14="http://schemas.microsoft.com/office/drawing/2010/main">
                <mc:Choice Requires="a14">
                  <p:sp>
                    <p:nvSpPr>
                      <p:cNvPr id="50" name="ZoneTexte 49">
                        <a:extLst>
                          <a:ext uri="{FF2B5EF4-FFF2-40B4-BE49-F238E27FC236}">
                            <a16:creationId xmlns:a16="http://schemas.microsoft.com/office/drawing/2014/main" id="{85804B0F-B318-4365-BCB5-3F0E0A1CD598}"/>
                          </a:ext>
                        </a:extLst>
                      </p:cNvPr>
                      <p:cNvSpPr txBox="1"/>
                      <p:nvPr/>
                    </p:nvSpPr>
                    <p:spPr>
                      <a:xfrm>
                        <a:off x="4163109" y="1303830"/>
                        <a:ext cx="464169"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2</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50" name="ZoneTexte 49">
                        <a:extLst>
                          <a:ext uri="{FF2B5EF4-FFF2-40B4-BE49-F238E27FC236}">
                            <a16:creationId xmlns:a16="http://schemas.microsoft.com/office/drawing/2014/main" id="{85804B0F-B318-4365-BCB5-3F0E0A1CD598}"/>
                          </a:ext>
                        </a:extLst>
                      </p:cNvPr>
                      <p:cNvSpPr txBox="1">
                        <a:spLocks noRot="1" noChangeAspect="1" noMove="1" noResize="1" noEditPoints="1" noAdjustHandles="1" noChangeArrowheads="1" noChangeShapeType="1" noTextEdit="1"/>
                      </p:cNvSpPr>
                      <p:nvPr/>
                    </p:nvSpPr>
                    <p:spPr>
                      <a:xfrm>
                        <a:off x="4163109" y="1303830"/>
                        <a:ext cx="464169" cy="301898"/>
                      </a:xfrm>
                      <a:prstGeom prst="rect">
                        <a:avLst/>
                      </a:prstGeom>
                      <a:blipFill>
                        <a:blip r:embed="rId11"/>
                        <a:stretch>
                          <a:fillRect/>
                        </a:stretch>
                      </a:blipFill>
                    </p:spPr>
                    <p:txBody>
                      <a:bodyPr/>
                      <a:lstStyle/>
                      <a:p>
                        <a:r>
                          <a:rPr lang="en-US">
                            <a:noFill/>
                          </a:rPr>
                          <a:t> </a:t>
                        </a:r>
                      </a:p>
                    </p:txBody>
                  </p:sp>
                </mc:Fallback>
              </mc:AlternateContent>
            </p:grpSp>
            <p:grpSp>
              <p:nvGrpSpPr>
                <p:cNvPr id="37" name="Groupe 36"/>
                <p:cNvGrpSpPr/>
                <p:nvPr/>
              </p:nvGrpSpPr>
              <p:grpSpPr>
                <a:xfrm>
                  <a:off x="4226436" y="2744002"/>
                  <a:ext cx="1345719" cy="1446205"/>
                  <a:chOff x="4226406" y="2992446"/>
                  <a:chExt cx="1345719" cy="1446205"/>
                </a:xfrm>
              </p:grpSpPr>
              <p:pic>
                <p:nvPicPr>
                  <p:cNvPr id="47" name="Image 46" descr="Une image contenant ordinateur&#10;&#10;Description générée automatiquement">
                    <a:extLst>
                      <a:ext uri="{FF2B5EF4-FFF2-40B4-BE49-F238E27FC236}">
                        <a16:creationId xmlns:a16="http://schemas.microsoft.com/office/drawing/2014/main" id="{C52965A7-74BD-4873-B2E5-E8E49A6E823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7150" t="8473" r="14543" b="12330"/>
                  <a:stretch/>
                </p:blipFill>
                <p:spPr>
                  <a:xfrm>
                    <a:off x="4271962" y="3024189"/>
                    <a:ext cx="1300163" cy="1414462"/>
                  </a:xfrm>
                  <a:prstGeom prst="rect">
                    <a:avLst/>
                  </a:prstGeom>
                </p:spPr>
              </p:pic>
              <mc:AlternateContent xmlns:mc="http://schemas.openxmlformats.org/markup-compatibility/2006" xmlns:a14="http://schemas.microsoft.com/office/drawing/2010/main">
                <mc:Choice Requires="a14">
                  <p:sp>
                    <p:nvSpPr>
                      <p:cNvPr id="48" name="ZoneTexte 47">
                        <a:extLst>
                          <a:ext uri="{FF2B5EF4-FFF2-40B4-BE49-F238E27FC236}">
                            <a16:creationId xmlns:a16="http://schemas.microsoft.com/office/drawing/2014/main" id="{0125D362-DAB8-4C75-A988-653AE601431C}"/>
                          </a:ext>
                        </a:extLst>
                      </p:cNvPr>
                      <p:cNvSpPr txBox="1"/>
                      <p:nvPr/>
                    </p:nvSpPr>
                    <p:spPr>
                      <a:xfrm>
                        <a:off x="4226406" y="2992446"/>
                        <a:ext cx="462905"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4</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48" name="ZoneTexte 47">
                        <a:extLst>
                          <a:ext uri="{FF2B5EF4-FFF2-40B4-BE49-F238E27FC236}">
                            <a16:creationId xmlns:a16="http://schemas.microsoft.com/office/drawing/2014/main" id="{0125D362-DAB8-4C75-A988-653AE601431C}"/>
                          </a:ext>
                        </a:extLst>
                      </p:cNvPr>
                      <p:cNvSpPr txBox="1">
                        <a:spLocks noRot="1" noChangeAspect="1" noMove="1" noResize="1" noEditPoints="1" noAdjustHandles="1" noChangeArrowheads="1" noChangeShapeType="1" noTextEdit="1"/>
                      </p:cNvSpPr>
                      <p:nvPr/>
                    </p:nvSpPr>
                    <p:spPr>
                      <a:xfrm>
                        <a:off x="4226406" y="2992446"/>
                        <a:ext cx="462905" cy="301898"/>
                      </a:xfrm>
                      <a:prstGeom prst="rect">
                        <a:avLst/>
                      </a:prstGeom>
                      <a:blipFill>
                        <a:blip r:embed="rId13"/>
                        <a:stretch>
                          <a:fillRect b="-2083"/>
                        </a:stretch>
                      </a:blipFill>
                    </p:spPr>
                    <p:txBody>
                      <a:bodyPr/>
                      <a:lstStyle/>
                      <a:p>
                        <a:r>
                          <a:rPr lang="en-US">
                            <a:noFill/>
                          </a:rPr>
                          <a:t> </a:t>
                        </a:r>
                      </a:p>
                    </p:txBody>
                  </p:sp>
                </mc:Fallback>
              </mc:AlternateContent>
            </p:grpSp>
            <p:grpSp>
              <p:nvGrpSpPr>
                <p:cNvPr id="38" name="Groupe 37"/>
                <p:cNvGrpSpPr/>
                <p:nvPr/>
              </p:nvGrpSpPr>
              <p:grpSpPr>
                <a:xfrm>
                  <a:off x="2905371" y="1299066"/>
                  <a:ext cx="1380494" cy="1482234"/>
                  <a:chOff x="2300920" y="1303830"/>
                  <a:chExt cx="1380494" cy="1482234"/>
                </a:xfrm>
              </p:grpSpPr>
              <p:pic>
                <p:nvPicPr>
                  <p:cNvPr id="45" name="Image 44">
                    <a:extLst>
                      <a:ext uri="{FF2B5EF4-FFF2-40B4-BE49-F238E27FC236}">
                        <a16:creationId xmlns:a16="http://schemas.microsoft.com/office/drawing/2014/main" id="{88442155-7A2B-47EF-9345-3362B464C01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57226" t="9510" r="14759" b="11568"/>
                  <a:stretch/>
                </p:blipFill>
                <p:spPr>
                  <a:xfrm>
                    <a:off x="2395538" y="1343025"/>
                    <a:ext cx="1285876" cy="1443039"/>
                  </a:xfrm>
                  <a:prstGeom prst="rect">
                    <a:avLst/>
                  </a:prstGeom>
                </p:spPr>
              </p:pic>
              <mc:AlternateContent xmlns:mc="http://schemas.openxmlformats.org/markup-compatibility/2006" xmlns:a14="http://schemas.microsoft.com/office/drawing/2010/main">
                <mc:Choice Requires="a14">
                  <p:sp>
                    <p:nvSpPr>
                      <p:cNvPr id="46" name="ZoneTexte 45">
                        <a:extLst>
                          <a:ext uri="{FF2B5EF4-FFF2-40B4-BE49-F238E27FC236}">
                            <a16:creationId xmlns:a16="http://schemas.microsoft.com/office/drawing/2014/main" id="{72059011-9FC5-4424-9A11-9D5D06370AAE}"/>
                          </a:ext>
                        </a:extLst>
                      </p:cNvPr>
                      <p:cNvSpPr txBox="1"/>
                      <p:nvPr/>
                    </p:nvSpPr>
                    <p:spPr>
                      <a:xfrm>
                        <a:off x="2300920" y="1303830"/>
                        <a:ext cx="460989"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1</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46" name="ZoneTexte 45">
                        <a:extLst>
                          <a:ext uri="{FF2B5EF4-FFF2-40B4-BE49-F238E27FC236}">
                            <a16:creationId xmlns:a16="http://schemas.microsoft.com/office/drawing/2014/main" id="{72059011-9FC5-4424-9A11-9D5D06370AAE}"/>
                          </a:ext>
                        </a:extLst>
                      </p:cNvPr>
                      <p:cNvSpPr txBox="1">
                        <a:spLocks noRot="1" noChangeAspect="1" noMove="1" noResize="1" noEditPoints="1" noAdjustHandles="1" noChangeArrowheads="1" noChangeShapeType="1" noTextEdit="1"/>
                      </p:cNvSpPr>
                      <p:nvPr/>
                    </p:nvSpPr>
                    <p:spPr>
                      <a:xfrm>
                        <a:off x="2300920" y="1303830"/>
                        <a:ext cx="460989" cy="301898"/>
                      </a:xfrm>
                      <a:prstGeom prst="rect">
                        <a:avLst/>
                      </a:prstGeom>
                      <a:blipFill>
                        <a:blip r:embed="rId15"/>
                        <a:stretch>
                          <a:fillRect/>
                        </a:stretch>
                      </a:blipFill>
                    </p:spPr>
                    <p:txBody>
                      <a:bodyPr/>
                      <a:lstStyle/>
                      <a:p>
                        <a:r>
                          <a:rPr lang="en-US">
                            <a:noFill/>
                          </a:rPr>
                          <a:t> </a:t>
                        </a:r>
                      </a:p>
                    </p:txBody>
                  </p:sp>
                </mc:Fallback>
              </mc:AlternateContent>
            </p:grpSp>
            <p:grpSp>
              <p:nvGrpSpPr>
                <p:cNvPr id="39" name="Groupe 38"/>
                <p:cNvGrpSpPr/>
                <p:nvPr/>
              </p:nvGrpSpPr>
              <p:grpSpPr>
                <a:xfrm>
                  <a:off x="2854940" y="4151909"/>
                  <a:ext cx="1434772" cy="1483499"/>
                  <a:chOff x="2282104" y="4646514"/>
                  <a:chExt cx="1434772" cy="1483499"/>
                </a:xfrm>
              </p:grpSpPr>
              <p:pic>
                <p:nvPicPr>
                  <p:cNvPr id="43" name="Image 42" descr="Une image contenant ordinateur, intérieur&#10;&#10;Description générée automatiquement">
                    <a:extLst>
                      <a:ext uri="{FF2B5EF4-FFF2-40B4-BE49-F238E27FC236}">
                        <a16:creationId xmlns:a16="http://schemas.microsoft.com/office/drawing/2014/main" id="{4B4841F1-8B35-4766-A53D-32DFAB471C66}"/>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57207" t="8514" r="14694" b="12463"/>
                  <a:stretch/>
                </p:blipFill>
                <p:spPr>
                  <a:xfrm>
                    <a:off x="2427177" y="4684298"/>
                    <a:ext cx="1289699" cy="1445715"/>
                  </a:xfrm>
                  <a:prstGeom prst="rect">
                    <a:avLst/>
                  </a:prstGeom>
                </p:spPr>
              </p:pic>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A4730077-AFFD-4343-AA5E-968EF83E941E}"/>
                          </a:ext>
                        </a:extLst>
                      </p:cNvPr>
                      <p:cNvSpPr txBox="1"/>
                      <p:nvPr/>
                    </p:nvSpPr>
                    <p:spPr>
                      <a:xfrm>
                        <a:off x="2282104" y="4646514"/>
                        <a:ext cx="489026"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5</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44" name="ZoneTexte 43">
                        <a:extLst>
                          <a:ext uri="{FF2B5EF4-FFF2-40B4-BE49-F238E27FC236}">
                            <a16:creationId xmlns:a16="http://schemas.microsoft.com/office/drawing/2014/main" id="{A4730077-AFFD-4343-AA5E-968EF83E941E}"/>
                          </a:ext>
                        </a:extLst>
                      </p:cNvPr>
                      <p:cNvSpPr txBox="1">
                        <a:spLocks noRot="1" noChangeAspect="1" noMove="1" noResize="1" noEditPoints="1" noAdjustHandles="1" noChangeArrowheads="1" noChangeShapeType="1" noTextEdit="1"/>
                      </p:cNvSpPr>
                      <p:nvPr/>
                    </p:nvSpPr>
                    <p:spPr>
                      <a:xfrm>
                        <a:off x="2282104" y="4646514"/>
                        <a:ext cx="489026" cy="301898"/>
                      </a:xfrm>
                      <a:prstGeom prst="rect">
                        <a:avLst/>
                      </a:prstGeom>
                      <a:blipFill>
                        <a:blip r:embed="rId17"/>
                        <a:stretch>
                          <a:fillRect b="-2083"/>
                        </a:stretch>
                      </a:blipFill>
                    </p:spPr>
                    <p:txBody>
                      <a:bodyPr/>
                      <a:lstStyle/>
                      <a:p>
                        <a:r>
                          <a:rPr lang="en-US">
                            <a:noFill/>
                          </a:rPr>
                          <a:t> </a:t>
                        </a:r>
                      </a:p>
                    </p:txBody>
                  </p:sp>
                </mc:Fallback>
              </mc:AlternateContent>
            </p:grpSp>
            <p:grpSp>
              <p:nvGrpSpPr>
                <p:cNvPr id="40" name="Groupe 39"/>
                <p:cNvGrpSpPr/>
                <p:nvPr/>
              </p:nvGrpSpPr>
              <p:grpSpPr>
                <a:xfrm>
                  <a:off x="4155443" y="4156672"/>
                  <a:ext cx="1416682" cy="1478736"/>
                  <a:chOff x="4150681" y="4660127"/>
                  <a:chExt cx="1416682" cy="1478736"/>
                </a:xfrm>
              </p:grpSpPr>
              <p:pic>
                <p:nvPicPr>
                  <p:cNvPr id="41" name="Image 40" descr="Une image contenant objet&#10;&#10;Description générée automatiquement">
                    <a:extLst>
                      <a:ext uri="{FF2B5EF4-FFF2-40B4-BE49-F238E27FC236}">
                        <a16:creationId xmlns:a16="http://schemas.microsoft.com/office/drawing/2014/main" id="{A12DF0BA-8E78-4E1C-9E75-385AF21865D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57336" t="7860" r="14646" b="11722"/>
                  <a:stretch/>
                </p:blipFill>
                <p:spPr>
                  <a:xfrm>
                    <a:off x="4271962" y="4686300"/>
                    <a:ext cx="1295401" cy="1452563"/>
                  </a:xfrm>
                  <a:prstGeom prst="rect">
                    <a:avLst/>
                  </a:prstGeom>
                </p:spPr>
              </p:pic>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6E44DF6E-BF34-4930-9147-2B0CC564CE28}"/>
                          </a:ext>
                        </a:extLst>
                      </p:cNvPr>
                      <p:cNvSpPr txBox="1"/>
                      <p:nvPr/>
                    </p:nvSpPr>
                    <p:spPr>
                      <a:xfrm>
                        <a:off x="4150681" y="4660127"/>
                        <a:ext cx="489026"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6</m:t>
                                  </m:r>
                                </m:sub>
                              </m:sSub>
                            </m:oMath>
                          </m:oMathPara>
                        </a14:m>
                        <a:endParaRPr lang="fr-FR" sz="1400">
                          <a:solidFill>
                            <a:schemeClr val="bg1"/>
                          </a:solidFill>
                          <a:latin typeface="Cambria" panose="02040503050406030204" pitchFamily="18" charset="0"/>
                          <a:ea typeface="Cambria" panose="02040503050406030204" pitchFamily="18" charset="0"/>
                        </a:endParaRPr>
                      </a:p>
                    </p:txBody>
                  </p:sp>
                </mc:Choice>
                <mc:Fallback xmlns="">
                  <p:sp>
                    <p:nvSpPr>
                      <p:cNvPr id="42" name="ZoneTexte 41">
                        <a:extLst>
                          <a:ext uri="{FF2B5EF4-FFF2-40B4-BE49-F238E27FC236}">
                            <a16:creationId xmlns:a16="http://schemas.microsoft.com/office/drawing/2014/main" id="{6E44DF6E-BF34-4930-9147-2B0CC564CE28}"/>
                          </a:ext>
                        </a:extLst>
                      </p:cNvPr>
                      <p:cNvSpPr txBox="1">
                        <a:spLocks noRot="1" noChangeAspect="1" noMove="1" noResize="1" noEditPoints="1" noAdjustHandles="1" noChangeArrowheads="1" noChangeShapeType="1" noTextEdit="1"/>
                      </p:cNvSpPr>
                      <p:nvPr/>
                    </p:nvSpPr>
                    <p:spPr>
                      <a:xfrm>
                        <a:off x="4150681" y="4660127"/>
                        <a:ext cx="489026" cy="301898"/>
                      </a:xfrm>
                      <a:prstGeom prst="rect">
                        <a:avLst/>
                      </a:prstGeom>
                      <a:blipFill>
                        <a:blip r:embed="rId19"/>
                        <a:stretch>
                          <a:fillRect/>
                        </a:stretch>
                      </a:blipFill>
                    </p:spPr>
                    <p:txBody>
                      <a:bodyPr/>
                      <a:lstStyle/>
                      <a:p>
                        <a:r>
                          <a:rPr lang="en-US">
                            <a:noFill/>
                          </a:rPr>
                          <a:t> </a:t>
                        </a:r>
                      </a:p>
                    </p:txBody>
                  </p:sp>
                </mc:Fallback>
              </mc:AlternateContent>
            </p:grpSp>
          </p:grpSp>
          <p:pic>
            <p:nvPicPr>
              <p:cNvPr id="54" name="Image 53">
                <a:extLst>
                  <a:ext uri="{FF2B5EF4-FFF2-40B4-BE49-F238E27FC236}">
                    <a16:creationId xmlns:a16="http://schemas.microsoft.com/office/drawing/2014/main" id="{88442155-7A2B-47EF-9345-3362B464C01D}"/>
                  </a:ext>
                </a:extLst>
              </p:cNvPr>
              <p:cNvPicPr>
                <a:picLocks noChangeAspect="1"/>
              </p:cNvPicPr>
              <p:nvPr/>
            </p:nvPicPr>
            <p:blipFill rotWithShape="1">
              <a:blip r:embed="rId20" cstate="hqprint">
                <a:extLst>
                  <a:ext uri="{28A0092B-C50C-407E-A947-70E740481C1C}">
                    <a14:useLocalDpi xmlns:a14="http://schemas.microsoft.com/office/drawing/2010/main" val="0"/>
                  </a:ext>
                </a:extLst>
              </a:blip>
              <a:srcRect l="86324" t="5855" r="8391" b="9403"/>
              <a:stretch/>
            </p:blipFill>
            <p:spPr>
              <a:xfrm>
                <a:off x="7507129" y="2329274"/>
                <a:ext cx="553128" cy="4100904"/>
              </a:xfrm>
              <a:prstGeom prst="rect">
                <a:avLst/>
              </a:prstGeom>
            </p:spPr>
          </p:pic>
          <mc:AlternateContent xmlns:mc="http://schemas.openxmlformats.org/markup-compatibility/2006" xmlns:a14="http://schemas.microsoft.com/office/drawing/2010/main">
            <mc:Choice Requires="a14">
              <p:sp>
                <p:nvSpPr>
                  <p:cNvPr id="55" name="ZoneTexte 54"/>
                  <p:cNvSpPr txBox="1"/>
                  <p:nvPr/>
                </p:nvSpPr>
                <p:spPr>
                  <a:xfrm rot="16200000">
                    <a:off x="6541694" y="4125447"/>
                    <a:ext cx="3535990" cy="543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𝑍</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h</m:t>
                              </m:r>
                            </m:e>
                            <m:sub>
                              <m:r>
                                <a:rPr lang="fr-FR" b="0" i="1" smtClean="0">
                                  <a:latin typeface="Cambria Math" panose="02040503050406030204" pitchFamily="18" charset="0"/>
                                </a:rPr>
                                <m:t>𝑟</m:t>
                              </m:r>
                            </m:sub>
                          </m:sSub>
                        </m:oMath>
                      </m:oMathPara>
                    </a14:m>
                    <a:endParaRPr lang="fr-FR">
                      <a:latin typeface="Cambria" panose="02040503050406030204" pitchFamily="18" charset="0"/>
                      <a:ea typeface="Cambria" panose="02040503050406030204" pitchFamily="18" charset="0"/>
                    </a:endParaRPr>
                  </a:p>
                </p:txBody>
              </p:sp>
            </mc:Choice>
            <mc:Fallback xmlns="">
              <p:sp>
                <p:nvSpPr>
                  <p:cNvPr id="55" name="ZoneTexte 54"/>
                  <p:cNvSpPr txBox="1">
                    <a:spLocks noRot="1" noChangeAspect="1" noMove="1" noResize="1" noEditPoints="1" noAdjustHandles="1" noChangeArrowheads="1" noChangeShapeType="1" noTextEdit="1"/>
                  </p:cNvSpPr>
                  <p:nvPr/>
                </p:nvSpPr>
                <p:spPr>
                  <a:xfrm rot="16200000">
                    <a:off x="6541694" y="4125447"/>
                    <a:ext cx="3535990" cy="543867"/>
                  </a:xfrm>
                  <a:prstGeom prst="rect">
                    <a:avLst/>
                  </a:prstGeom>
                  <a:blipFill>
                    <a:blip r:embed="rId21"/>
                    <a:stretch>
                      <a:fillRect/>
                    </a:stretch>
                  </a:blipFill>
                </p:spPr>
                <p:txBody>
                  <a:bodyPr/>
                  <a:lstStyle/>
                  <a:p>
                    <a:r>
                      <a:rPr lang="en-US">
                        <a:noFill/>
                      </a:rPr>
                      <a:t> </a:t>
                    </a:r>
                  </a:p>
                </p:txBody>
              </p:sp>
            </mc:Fallback>
          </mc:AlternateContent>
        </p:grpSp>
        <p:sp>
          <p:nvSpPr>
            <p:cNvPr id="132" name="ZoneTexte 131"/>
            <p:cNvSpPr txBox="1"/>
            <p:nvPr/>
          </p:nvSpPr>
          <p:spPr>
            <a:xfrm>
              <a:off x="4570646" y="6057416"/>
              <a:ext cx="3459165" cy="423359"/>
            </a:xfrm>
            <a:prstGeom prst="rect">
              <a:avLst/>
            </a:prstGeom>
            <a:noFill/>
          </p:spPr>
          <p:txBody>
            <a:bodyPr wrap="square" rtlCol="0">
              <a:spAutoFit/>
            </a:bodyPr>
            <a:lstStyle/>
            <a:p>
              <a:pPr algn="just"/>
              <a:r>
                <a:rPr lang="en-GB" sz="1000">
                  <a:latin typeface="Cambria" panose="02040503050406030204" pitchFamily="18" charset="0"/>
                  <a:ea typeface="Cambria" panose="02040503050406030204" pitchFamily="18" charset="0"/>
                </a:rPr>
                <a:t>Simulated indentation topographies normalized by the residual indentation depth.</a:t>
              </a:r>
            </a:p>
          </p:txBody>
        </p:sp>
      </p:grpSp>
      <p:grpSp>
        <p:nvGrpSpPr>
          <p:cNvPr id="15" name="Groupe 14"/>
          <p:cNvGrpSpPr/>
          <p:nvPr/>
        </p:nvGrpSpPr>
        <p:grpSpPr>
          <a:xfrm>
            <a:off x="9047499" y="1581892"/>
            <a:ext cx="2940011" cy="4870886"/>
            <a:chOff x="9120189" y="2148506"/>
            <a:chExt cx="2809284" cy="4603403"/>
          </a:xfrm>
        </p:grpSpPr>
        <p:grpSp>
          <p:nvGrpSpPr>
            <p:cNvPr id="13" name="Groupe 12"/>
            <p:cNvGrpSpPr/>
            <p:nvPr/>
          </p:nvGrpSpPr>
          <p:grpSpPr>
            <a:xfrm>
              <a:off x="9208770" y="2148506"/>
              <a:ext cx="2720703" cy="4198229"/>
              <a:chOff x="9208770" y="2148506"/>
              <a:chExt cx="2720703" cy="4198229"/>
            </a:xfrm>
          </p:grpSpPr>
          <p:grpSp>
            <p:nvGrpSpPr>
              <p:cNvPr id="5" name="Groupe 4"/>
              <p:cNvGrpSpPr/>
              <p:nvPr/>
            </p:nvGrpSpPr>
            <p:grpSpPr>
              <a:xfrm>
                <a:off x="9208770" y="2413962"/>
                <a:ext cx="2720703" cy="3932773"/>
                <a:chOff x="6538174" y="1346044"/>
                <a:chExt cx="2660389" cy="4206092"/>
              </a:xfrm>
            </p:grpSpPr>
            <p:pic>
              <p:nvPicPr>
                <p:cNvPr id="7" name="Image 6">
                  <a:extLst>
                    <a:ext uri="{FF2B5EF4-FFF2-40B4-BE49-F238E27FC236}">
                      <a16:creationId xmlns:a16="http://schemas.microsoft.com/office/drawing/2014/main" id="{59A97B26-4770-4CE8-88D8-9BCF40D3A990}"/>
                    </a:ext>
                  </a:extLst>
                </p:cNvPr>
                <p:cNvPicPr>
                  <a:picLocks noChangeAspect="1"/>
                </p:cNvPicPr>
                <p:nvPr/>
              </p:nvPicPr>
              <p:blipFill>
                <a:blip r:embed="rId22"/>
                <a:stretch>
                  <a:fillRect/>
                </a:stretch>
              </p:blipFill>
              <p:spPr>
                <a:xfrm>
                  <a:off x="6539491" y="1346044"/>
                  <a:ext cx="1330554" cy="1418845"/>
                </a:xfrm>
                <a:prstGeom prst="rect">
                  <a:avLst/>
                </a:prstGeom>
              </p:spPr>
            </p:pic>
            <p:pic>
              <p:nvPicPr>
                <p:cNvPr id="8" name="Image 7">
                  <a:extLst>
                    <a:ext uri="{FF2B5EF4-FFF2-40B4-BE49-F238E27FC236}">
                      <a16:creationId xmlns:a16="http://schemas.microsoft.com/office/drawing/2014/main" id="{217F390A-058C-4076-9AF2-3D2B33C904D4}"/>
                    </a:ext>
                  </a:extLst>
                </p:cNvPr>
                <p:cNvPicPr>
                  <a:picLocks noChangeAspect="1"/>
                </p:cNvPicPr>
                <p:nvPr/>
              </p:nvPicPr>
              <p:blipFill>
                <a:blip r:embed="rId23"/>
                <a:stretch>
                  <a:fillRect/>
                </a:stretch>
              </p:blipFill>
              <p:spPr>
                <a:xfrm>
                  <a:off x="7865763" y="1346044"/>
                  <a:ext cx="1332800" cy="1418845"/>
                </a:xfrm>
                <a:prstGeom prst="rect">
                  <a:avLst/>
                </a:prstGeom>
              </p:spPr>
            </p:pic>
            <p:pic>
              <p:nvPicPr>
                <p:cNvPr id="9" name="Image 8">
                  <a:extLst>
                    <a:ext uri="{FF2B5EF4-FFF2-40B4-BE49-F238E27FC236}">
                      <a16:creationId xmlns:a16="http://schemas.microsoft.com/office/drawing/2014/main" id="{173D0AB6-6C69-4433-833C-7B8210FB2801}"/>
                    </a:ext>
                  </a:extLst>
                </p:cNvPr>
                <p:cNvPicPr>
                  <a:picLocks noChangeAspect="1"/>
                </p:cNvPicPr>
                <p:nvPr/>
              </p:nvPicPr>
              <p:blipFill>
                <a:blip r:embed="rId24"/>
                <a:stretch>
                  <a:fillRect/>
                </a:stretch>
              </p:blipFill>
              <p:spPr>
                <a:xfrm>
                  <a:off x="7865763" y="2752569"/>
                  <a:ext cx="1328164" cy="1400332"/>
                </a:xfrm>
                <a:prstGeom prst="rect">
                  <a:avLst/>
                </a:prstGeom>
              </p:spPr>
            </p:pic>
            <p:pic>
              <p:nvPicPr>
                <p:cNvPr id="10" name="Image 9">
                  <a:extLst>
                    <a:ext uri="{FF2B5EF4-FFF2-40B4-BE49-F238E27FC236}">
                      <a16:creationId xmlns:a16="http://schemas.microsoft.com/office/drawing/2014/main" id="{5EF3D726-086E-4883-A550-4A4DE404E665}"/>
                    </a:ext>
                  </a:extLst>
                </p:cNvPr>
                <p:cNvPicPr>
                  <a:picLocks noChangeAspect="1"/>
                </p:cNvPicPr>
                <p:nvPr/>
              </p:nvPicPr>
              <p:blipFill>
                <a:blip r:embed="rId25"/>
                <a:stretch>
                  <a:fillRect/>
                </a:stretch>
              </p:blipFill>
              <p:spPr>
                <a:xfrm>
                  <a:off x="6539491" y="2749993"/>
                  <a:ext cx="1330606" cy="1402908"/>
                </a:xfrm>
                <a:prstGeom prst="rect">
                  <a:avLst/>
                </a:prstGeom>
              </p:spPr>
            </p:pic>
            <p:pic>
              <p:nvPicPr>
                <p:cNvPr id="11" name="Image 10">
                  <a:extLst>
                    <a:ext uri="{FF2B5EF4-FFF2-40B4-BE49-F238E27FC236}">
                      <a16:creationId xmlns:a16="http://schemas.microsoft.com/office/drawing/2014/main" id="{CB42449B-4852-4AAB-AB2E-7B2C4E71603C}"/>
                    </a:ext>
                  </a:extLst>
                </p:cNvPr>
                <p:cNvPicPr>
                  <a:picLocks noChangeAspect="1"/>
                </p:cNvPicPr>
                <p:nvPr/>
              </p:nvPicPr>
              <p:blipFill>
                <a:blip r:embed="rId26"/>
                <a:stretch>
                  <a:fillRect/>
                </a:stretch>
              </p:blipFill>
              <p:spPr>
                <a:xfrm>
                  <a:off x="7856544" y="4149637"/>
                  <a:ext cx="1330220" cy="1402499"/>
                </a:xfrm>
                <a:prstGeom prst="rect">
                  <a:avLst/>
                </a:prstGeom>
              </p:spPr>
            </p:pic>
            <p:pic>
              <p:nvPicPr>
                <p:cNvPr id="12" name="Image 11">
                  <a:extLst>
                    <a:ext uri="{FF2B5EF4-FFF2-40B4-BE49-F238E27FC236}">
                      <a16:creationId xmlns:a16="http://schemas.microsoft.com/office/drawing/2014/main" id="{6382E347-CC2B-4075-9DE6-951C9CBB0E08}"/>
                    </a:ext>
                  </a:extLst>
                </p:cNvPr>
                <p:cNvPicPr>
                  <a:picLocks noChangeAspect="1"/>
                </p:cNvPicPr>
                <p:nvPr/>
              </p:nvPicPr>
              <p:blipFill>
                <a:blip r:embed="rId27"/>
                <a:stretch>
                  <a:fillRect/>
                </a:stretch>
              </p:blipFill>
              <p:spPr>
                <a:xfrm>
                  <a:off x="6538926" y="4142140"/>
                  <a:ext cx="1334691" cy="1407213"/>
                </a:xfrm>
                <a:prstGeom prst="rect">
                  <a:avLst/>
                </a:prstGeom>
              </p:spPr>
            </p:pic>
            <p:sp>
              <p:nvSpPr>
                <p:cNvPr id="19" name="Rectangle 18">
                  <a:extLst>
                    <a:ext uri="{FF2B5EF4-FFF2-40B4-BE49-F238E27FC236}">
                      <a16:creationId xmlns:a16="http://schemas.microsoft.com/office/drawing/2014/main" id="{98F6CFFD-4957-41CD-B694-2797983B3078}"/>
                    </a:ext>
                  </a:extLst>
                </p:cNvPr>
                <p:cNvSpPr/>
                <p:nvPr/>
              </p:nvSpPr>
              <p:spPr>
                <a:xfrm>
                  <a:off x="6538174" y="1346044"/>
                  <a:ext cx="1324671" cy="13996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panose="02040503050406030204" pitchFamily="18" charset="0"/>
                    <a:ea typeface="Cambria" panose="02040503050406030204" pitchFamily="18" charset="0"/>
                  </a:endParaRPr>
                </a:p>
              </p:txBody>
            </p:sp>
            <p:sp>
              <p:nvSpPr>
                <p:cNvPr id="20" name="Rectangle 19">
                  <a:extLst>
                    <a:ext uri="{FF2B5EF4-FFF2-40B4-BE49-F238E27FC236}">
                      <a16:creationId xmlns:a16="http://schemas.microsoft.com/office/drawing/2014/main" id="{17FC453E-B1E4-47E8-AD99-0553EA921568}"/>
                    </a:ext>
                  </a:extLst>
                </p:cNvPr>
                <p:cNvSpPr/>
                <p:nvPr/>
              </p:nvSpPr>
              <p:spPr>
                <a:xfrm>
                  <a:off x="7862845" y="1346045"/>
                  <a:ext cx="1324671" cy="139775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panose="02040503050406030204" pitchFamily="18" charset="0"/>
                    <a:ea typeface="Cambria" panose="02040503050406030204" pitchFamily="18" charset="0"/>
                  </a:endParaRPr>
                </a:p>
              </p:txBody>
            </p:sp>
            <p:sp>
              <p:nvSpPr>
                <p:cNvPr id="21" name="Rectangle 20">
                  <a:extLst>
                    <a:ext uri="{FF2B5EF4-FFF2-40B4-BE49-F238E27FC236}">
                      <a16:creationId xmlns:a16="http://schemas.microsoft.com/office/drawing/2014/main" id="{83DBB8CD-5FD8-4FB6-927C-9F95031B3AD4}"/>
                    </a:ext>
                  </a:extLst>
                </p:cNvPr>
                <p:cNvSpPr/>
                <p:nvPr/>
              </p:nvSpPr>
              <p:spPr>
                <a:xfrm>
                  <a:off x="6538174" y="2745071"/>
                  <a:ext cx="1324671" cy="13996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panose="02040503050406030204" pitchFamily="18" charset="0"/>
                    <a:ea typeface="Cambria" panose="02040503050406030204" pitchFamily="18" charset="0"/>
                  </a:endParaRPr>
                </a:p>
              </p:txBody>
            </p:sp>
            <p:sp>
              <p:nvSpPr>
                <p:cNvPr id="22" name="Rectangle 21">
                  <a:extLst>
                    <a:ext uri="{FF2B5EF4-FFF2-40B4-BE49-F238E27FC236}">
                      <a16:creationId xmlns:a16="http://schemas.microsoft.com/office/drawing/2014/main" id="{7DC01090-7071-4FEE-B0DD-7BB8F9480E61}"/>
                    </a:ext>
                  </a:extLst>
                </p:cNvPr>
                <p:cNvSpPr/>
                <p:nvPr/>
              </p:nvSpPr>
              <p:spPr>
                <a:xfrm>
                  <a:off x="7862845" y="2745071"/>
                  <a:ext cx="1324671" cy="139775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panose="02040503050406030204" pitchFamily="18" charset="0"/>
                    <a:ea typeface="Cambria" panose="02040503050406030204" pitchFamily="18" charset="0"/>
                  </a:endParaRPr>
                </a:p>
              </p:txBody>
            </p:sp>
            <p:sp>
              <p:nvSpPr>
                <p:cNvPr id="23" name="Rectangle 22">
                  <a:extLst>
                    <a:ext uri="{FF2B5EF4-FFF2-40B4-BE49-F238E27FC236}">
                      <a16:creationId xmlns:a16="http://schemas.microsoft.com/office/drawing/2014/main" id="{C95CA162-2C11-4D50-BBF9-88FD45014687}"/>
                    </a:ext>
                  </a:extLst>
                </p:cNvPr>
                <p:cNvSpPr/>
                <p:nvPr/>
              </p:nvSpPr>
              <p:spPr>
                <a:xfrm>
                  <a:off x="7862845" y="4146768"/>
                  <a:ext cx="1324671" cy="13941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panose="02040503050406030204" pitchFamily="18" charset="0"/>
                    <a:ea typeface="Cambria" panose="02040503050406030204" pitchFamily="18" charset="0"/>
                  </a:endParaRPr>
                </a:p>
              </p:txBody>
            </p:sp>
            <p:sp>
              <p:nvSpPr>
                <p:cNvPr id="24" name="Rectangle 23">
                  <a:extLst>
                    <a:ext uri="{FF2B5EF4-FFF2-40B4-BE49-F238E27FC236}">
                      <a16:creationId xmlns:a16="http://schemas.microsoft.com/office/drawing/2014/main" id="{BEFFA01F-6347-4DC8-946E-96EB6F828399}"/>
                    </a:ext>
                  </a:extLst>
                </p:cNvPr>
                <p:cNvSpPr/>
                <p:nvPr/>
              </p:nvSpPr>
              <p:spPr>
                <a:xfrm>
                  <a:off x="6538174" y="4144221"/>
                  <a:ext cx="1324671" cy="139775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panose="02040503050406030204" pitchFamily="18" charset="0"/>
                    <a:ea typeface="Cambria" panose="02040503050406030204" pitchFamily="18" charset="0"/>
                  </a:endParaRPr>
                </a:p>
              </p:txBody>
            </p:sp>
          </p:grpSp>
          <p:sp>
            <p:nvSpPr>
              <p:cNvPr id="6" name="ZoneTexte 5">
                <a:extLst>
                  <a:ext uri="{FF2B5EF4-FFF2-40B4-BE49-F238E27FC236}">
                    <a16:creationId xmlns:a16="http://schemas.microsoft.com/office/drawing/2014/main" id="{F87DB58B-AC2C-49C9-BC01-50D2AC0958F2}"/>
                  </a:ext>
                </a:extLst>
              </p:cNvPr>
              <p:cNvSpPr txBox="1"/>
              <p:nvPr/>
            </p:nvSpPr>
            <p:spPr>
              <a:xfrm>
                <a:off x="9208770" y="2148506"/>
                <a:ext cx="2708637" cy="261788"/>
              </a:xfrm>
              <a:prstGeom prst="rect">
                <a:avLst/>
              </a:prstGeom>
              <a:noFill/>
            </p:spPr>
            <p:txBody>
              <a:bodyPr wrap="square" rtlCol="0" anchor="ctr">
                <a:spAutoFit/>
              </a:bodyPr>
              <a:lstStyle/>
              <a:p>
                <a:pPr algn="ctr"/>
                <a:r>
                  <a:rPr lang="en-GB" sz="1200" b="1">
                    <a:latin typeface="Cambria" panose="02040503050406030204" pitchFamily="18" charset="0"/>
                    <a:ea typeface="Cambria" panose="02040503050406030204" pitchFamily="18" charset="0"/>
                    <a:cs typeface="Times New Roman" panose="02020603050405020304" pitchFamily="18" charset="0"/>
                  </a:rPr>
                  <a:t>AFM topographies</a:t>
                </a:r>
              </a:p>
            </p:txBody>
          </p:sp>
        </p:grpSp>
        <p:sp>
          <p:nvSpPr>
            <p:cNvPr id="133" name="ZoneTexte 132"/>
            <p:cNvSpPr txBox="1"/>
            <p:nvPr/>
          </p:nvSpPr>
          <p:spPr>
            <a:xfrm>
              <a:off x="9120189" y="6351799"/>
              <a:ext cx="2804543" cy="400110"/>
            </a:xfrm>
            <a:prstGeom prst="rect">
              <a:avLst/>
            </a:prstGeom>
            <a:noFill/>
          </p:spPr>
          <p:txBody>
            <a:bodyPr wrap="square" rtlCol="0">
              <a:spAutoFit/>
            </a:bodyPr>
            <a:lstStyle/>
            <a:p>
              <a:pPr algn="just"/>
              <a:r>
                <a:rPr lang="en-GB" sz="1000">
                  <a:latin typeface="Cambria" panose="02040503050406030204" pitchFamily="18" charset="0"/>
                  <a:ea typeface="Cambria" panose="02040503050406030204" pitchFamily="18" charset="0"/>
                </a:rPr>
                <a:t>Experimental AFM topographies use to identify the coefficient matrix. </a:t>
              </a:r>
            </a:p>
          </p:txBody>
        </p:sp>
      </p:grpSp>
      <p:grpSp>
        <p:nvGrpSpPr>
          <p:cNvPr id="57" name="Groupe 56"/>
          <p:cNvGrpSpPr/>
          <p:nvPr/>
        </p:nvGrpSpPr>
        <p:grpSpPr>
          <a:xfrm>
            <a:off x="204491" y="1581892"/>
            <a:ext cx="3888645" cy="4875634"/>
            <a:chOff x="204491" y="1581892"/>
            <a:chExt cx="3888645" cy="4875634"/>
          </a:xfrm>
        </p:grpSpPr>
        <mc:AlternateContent xmlns:mc="http://schemas.openxmlformats.org/markup-compatibility/2006" xmlns:a14="http://schemas.microsoft.com/office/drawing/2010/main">
          <mc:Choice Requires="a14">
            <p:sp>
              <p:nvSpPr>
                <p:cNvPr id="121" name="ZoneTexte 120">
                  <a:extLst>
                    <a:ext uri="{FF2B5EF4-FFF2-40B4-BE49-F238E27FC236}">
                      <a16:creationId xmlns:a16="http://schemas.microsoft.com/office/drawing/2014/main" id="{2B6B3F6F-1C7F-44DF-8203-A68D1F4811B5}"/>
                    </a:ext>
                  </a:extLst>
                </p:cNvPr>
                <p:cNvSpPr txBox="1"/>
                <p:nvPr/>
              </p:nvSpPr>
              <p:spPr>
                <a:xfrm>
                  <a:off x="204492" y="1581892"/>
                  <a:ext cx="3888644" cy="2554482"/>
                </a:xfrm>
                <a:prstGeom prst="rect">
                  <a:avLst/>
                </a:prstGeom>
                <a:noFill/>
              </p:spPr>
              <p:txBody>
                <a:bodyPr wrap="square" rtlCol="0">
                  <a:spAutoFit/>
                </a:bodyPr>
                <a:lstStyle/>
                <a:p>
                  <a:r>
                    <a:rPr lang="en-GB" sz="1200" b="1">
                      <a:solidFill>
                        <a:schemeClr val="tx1"/>
                      </a:solidFill>
                      <a:latin typeface="Cambria" panose="02040503050406030204" pitchFamily="18" charset="0"/>
                      <a:ea typeface="Cambria" panose="02040503050406030204" pitchFamily="18" charset="0"/>
                    </a:rPr>
                    <a:t>Interaction matrix modelling the 6 types of interactions between sips systems of the FCC crystal : </a:t>
                  </a:r>
                </a:p>
                <a:p>
                  <a:endParaRPr lang="en-GB" sz="1000" b="0" i="1">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GB" sz="1000" b="0" i="1" smtClean="0">
                                <a:solidFill>
                                  <a:schemeClr val="tx1"/>
                                </a:solidFill>
                                <a:latin typeface="Cambria Math" panose="02040503050406030204" pitchFamily="18" charset="0"/>
                              </a:rPr>
                            </m:ctrlPr>
                          </m:dPr>
                          <m:e>
                            <m:m>
                              <m:mPr>
                                <m:mcs>
                                  <m:mc>
                                    <m:mcPr>
                                      <m:count m:val="2"/>
                                      <m:mcJc m:val="center"/>
                                    </m:mcPr>
                                  </m:mc>
                                </m:mcs>
                                <m:ctrlPr>
                                  <a:rPr lang="en-GB" sz="1000" i="1">
                                    <a:solidFill>
                                      <a:schemeClr val="tx1"/>
                                    </a:solidFill>
                                    <a:latin typeface="Cambria Math" panose="02040503050406030204" pitchFamily="18" charset="0"/>
                                  </a:rPr>
                                </m:ctrlPr>
                              </m:mPr>
                              <m:mr>
                                <m:e>
                                  <m:m>
                                    <m:mPr>
                                      <m:mcs>
                                        <m:mc>
                                          <m:mcPr>
                                            <m:count m:val="2"/>
                                            <m:mcJc m:val="center"/>
                                          </m:mcPr>
                                        </m:mc>
                                      </m:mcs>
                                      <m:ctrlPr>
                                        <a:rPr lang="en-GB" sz="1000" i="1">
                                          <a:solidFill>
                                            <a:schemeClr val="tx1"/>
                                          </a:solidFill>
                                          <a:latin typeface="Cambria Math" panose="02040503050406030204" pitchFamily="18" charset="0"/>
                                        </a:rPr>
                                      </m:ctrlPr>
                                    </m:mPr>
                                    <m:mr>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4</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mr>
                                        </m:m>
                                      </m:e>
                                    </m:mr>
                                    <m:mr>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mr>
                                        </m:m>
                                      </m:e>
                                    </m:mr>
                                  </m:m>
                                </m:e>
                                <m:e>
                                  <m:m>
                                    <m:mPr>
                                      <m:mcs>
                                        <m:mc>
                                          <m:mcPr>
                                            <m:count m:val="2"/>
                                            <m:mcJc m:val="center"/>
                                          </m:mcPr>
                                        </m:mc>
                                      </m:mcs>
                                      <m:ctrlPr>
                                        <a:rPr lang="en-GB" sz="1000" i="1">
                                          <a:solidFill>
                                            <a:schemeClr val="tx1"/>
                                          </a:solidFill>
                                          <a:latin typeface="Cambria Math" panose="02040503050406030204" pitchFamily="18" charset="0"/>
                                        </a:rPr>
                                      </m:ctrlPr>
                                    </m:mPr>
                                    <m:mr>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4</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5</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4</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
                                      </m:e>
                                    </m:mr>
                                    <m:mr>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6</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mr>
                                          <m:mr>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4</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6</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4</m:t>
                                                  </m:r>
                                                </m:sub>
                                              </m:sSub>
                                            </m:e>
                                          </m:mr>
                                          <m:mr>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
                                      </m:e>
                                    </m:mr>
                                  </m:m>
                                </m:e>
                              </m:mr>
                              <m:mr>
                                <m:e>
                                  <m:m>
                                    <m:mPr>
                                      <m:mcs>
                                        <m:mc>
                                          <m:mcPr>
                                            <m:count m:val="2"/>
                                            <m:mcJc m:val="center"/>
                                          </m:mcPr>
                                        </m:mc>
                                      </m:mcs>
                                      <m:ctrlPr>
                                        <a:rPr lang="en-GB" sz="1000" i="1">
                                          <a:solidFill>
                                            <a:schemeClr val="tx1"/>
                                          </a:solidFill>
                                          <a:latin typeface="Cambria Math" panose="02040503050406030204" pitchFamily="18" charset="0"/>
                                        </a:rPr>
                                      </m:ctrlPr>
                                    </m:mPr>
                                    <m:mr>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mr>
                                    <m:mr>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mr>
                                  </m:m>
                                </m:e>
                                <m:e>
                                  <m:m>
                                    <m:mPr>
                                      <m:mcs>
                                        <m:mc>
                                          <m:mcPr>
                                            <m:count m:val="2"/>
                                            <m:mcJc m:val="center"/>
                                          </m:mcPr>
                                        </m:mc>
                                      </m:mcs>
                                      <m:ctrlPr>
                                        <a:rPr lang="en-GB" sz="1000" i="1">
                                          <a:solidFill>
                                            <a:schemeClr val="tx1"/>
                                          </a:solidFill>
                                          <a:latin typeface="Cambria Math" panose="02040503050406030204" pitchFamily="18" charset="0"/>
                                        </a:rPr>
                                      </m:ctrlPr>
                                    </m:mPr>
                                    <m:mr>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6</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mr>
                                          <m:mr>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4</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
                                      </m:e>
                                    </m:mr>
                                    <m:mr>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mr>
                                        </m:m>
                                      </m:e>
                                    </m:mr>
                                  </m:m>
                                </m:e>
                              </m:mr>
                            </m:m>
                          </m:e>
                        </m:d>
                      </m:oMath>
                    </m:oMathPara>
                  </a14:m>
                  <a:endParaRPr lang="en-GB" sz="1000">
                    <a:solidFill>
                      <a:schemeClr val="tx1"/>
                    </a:solidFill>
                    <a:latin typeface="Cambria" panose="02040503050406030204" pitchFamily="18" charset="0"/>
                  </a:endParaRPr>
                </a:p>
              </p:txBody>
            </p:sp>
          </mc:Choice>
          <mc:Fallback xmlns="">
            <p:sp>
              <p:nvSpPr>
                <p:cNvPr id="121" name="ZoneTexte 120">
                  <a:extLst>
                    <a:ext uri="{FF2B5EF4-FFF2-40B4-BE49-F238E27FC236}">
                      <a16:creationId xmlns:a16="http://schemas.microsoft.com/office/drawing/2014/main" id="{2B6B3F6F-1C7F-44DF-8203-A68D1F4811B5}"/>
                    </a:ext>
                  </a:extLst>
                </p:cNvPr>
                <p:cNvSpPr txBox="1">
                  <a:spLocks noRot="1" noChangeAspect="1" noMove="1" noResize="1" noEditPoints="1" noAdjustHandles="1" noChangeArrowheads="1" noChangeShapeType="1" noTextEdit="1"/>
                </p:cNvSpPr>
                <p:nvPr/>
              </p:nvSpPr>
              <p:spPr>
                <a:xfrm>
                  <a:off x="204492" y="1581892"/>
                  <a:ext cx="3888644" cy="2554482"/>
                </a:xfrm>
                <a:prstGeom prst="rect">
                  <a:avLst/>
                </a:prstGeom>
                <a:blipFill>
                  <a:blip r:embed="rId28"/>
                  <a:stretch>
                    <a:fillRect l="-157" r="-314"/>
                  </a:stretch>
                </a:blipFill>
              </p:spPr>
              <p:txBody>
                <a:bodyPr/>
                <a:lstStyle/>
                <a:p>
                  <a:r>
                    <a:rPr lang="en-US">
                      <a:noFill/>
                    </a:rPr>
                    <a:t> </a:t>
                  </a:r>
                </a:p>
              </p:txBody>
            </p:sp>
          </mc:Fallback>
        </mc:AlternateContent>
        <p:pic>
          <p:nvPicPr>
            <p:cNvPr id="84" name="Image 83"/>
            <p:cNvPicPr>
              <a:picLocks noChangeAspect="1"/>
            </p:cNvPicPr>
            <p:nvPr/>
          </p:nvPicPr>
          <p:blipFill rotWithShape="1">
            <a:blip r:embed="rId29"/>
            <a:srcRect l="44107" t="22680" r="2312" b="7059"/>
            <a:stretch/>
          </p:blipFill>
          <p:spPr>
            <a:xfrm>
              <a:off x="742068" y="4157133"/>
              <a:ext cx="3289774" cy="1876144"/>
            </a:xfrm>
            <a:prstGeom prst="rect">
              <a:avLst/>
            </a:prstGeom>
          </p:spPr>
        </p:pic>
        <mc:AlternateContent xmlns:mc="http://schemas.openxmlformats.org/markup-compatibility/2006" xmlns:a14="http://schemas.microsoft.com/office/drawing/2010/main">
          <mc:Choice Requires="a14">
            <p:sp>
              <p:nvSpPr>
                <p:cNvPr id="85" name="ZoneTexte 84"/>
                <p:cNvSpPr txBox="1"/>
                <p:nvPr/>
              </p:nvSpPr>
              <p:spPr>
                <a:xfrm>
                  <a:off x="204491" y="6057416"/>
                  <a:ext cx="3827351" cy="400110"/>
                </a:xfrm>
                <a:prstGeom prst="rect">
                  <a:avLst/>
                </a:prstGeom>
                <a:noFill/>
              </p:spPr>
              <p:txBody>
                <a:bodyPr wrap="square" rtlCol="0">
                  <a:spAutoFit/>
                </a:bodyPr>
                <a:lstStyle/>
                <a:p>
                  <a:pPr algn="just"/>
                  <a:r>
                    <a:rPr lang="en-GB" sz="1000">
                      <a:latin typeface="Cambria" panose="02040503050406030204" pitchFamily="18" charset="0"/>
                      <a:ea typeface="Cambria" panose="02040503050406030204" pitchFamily="18" charset="0"/>
                    </a:rPr>
                    <a:t>Example of geometrical relation between two slips systems normal plans and sliding directions which represent </a:t>
                  </a:r>
                  <a14:m>
                    <m:oMath xmlns:m="http://schemas.openxmlformats.org/officeDocument/2006/math">
                      <m:sSub>
                        <m:sSubPr>
                          <m:ctrlPr>
                            <a:rPr lang="fr-FR" sz="1000" b="0" i="1" smtClean="0">
                              <a:latin typeface="Cambria Math" panose="02040503050406030204" pitchFamily="18" charset="0"/>
                              <a:ea typeface="Cambria" panose="02040503050406030204" pitchFamily="18" charset="0"/>
                            </a:rPr>
                          </m:ctrlPr>
                        </m:sSubPr>
                        <m:e>
                          <m:r>
                            <a:rPr lang="fr-FR" sz="1000" b="0" i="1" smtClean="0">
                              <a:latin typeface="Cambria Math" panose="02040503050406030204" pitchFamily="18" charset="0"/>
                              <a:ea typeface="Cambria" panose="02040503050406030204" pitchFamily="18" charset="0"/>
                            </a:rPr>
                            <m:t>h</m:t>
                          </m:r>
                        </m:e>
                        <m:sub>
                          <m:r>
                            <a:rPr lang="fr-FR" sz="1000" b="0" i="1" smtClean="0">
                              <a:latin typeface="Cambria Math" panose="02040503050406030204" pitchFamily="18" charset="0"/>
                              <a:ea typeface="Cambria" panose="02040503050406030204" pitchFamily="18" charset="0"/>
                            </a:rPr>
                            <m:t>3</m:t>
                          </m:r>
                        </m:sub>
                      </m:sSub>
                    </m:oMath>
                  </a14:m>
                  <a:r>
                    <a:rPr lang="en-GB" sz="1000">
                      <a:latin typeface="Cambria" panose="02040503050406030204" pitchFamily="18" charset="0"/>
                      <a:ea typeface="Cambria" panose="02040503050406030204" pitchFamily="18" charset="0"/>
                    </a:rPr>
                    <a:t> type of interaction. </a:t>
                  </a:r>
                </a:p>
              </p:txBody>
            </p:sp>
          </mc:Choice>
          <mc:Fallback xmlns="">
            <p:sp>
              <p:nvSpPr>
                <p:cNvPr id="85" name="ZoneTexte 84"/>
                <p:cNvSpPr txBox="1">
                  <a:spLocks noRot="1" noChangeAspect="1" noMove="1" noResize="1" noEditPoints="1" noAdjustHandles="1" noChangeArrowheads="1" noChangeShapeType="1" noTextEdit="1"/>
                </p:cNvSpPr>
                <p:nvPr/>
              </p:nvSpPr>
              <p:spPr>
                <a:xfrm>
                  <a:off x="204491" y="6057416"/>
                  <a:ext cx="3827351" cy="400110"/>
                </a:xfrm>
                <a:prstGeom prst="rect">
                  <a:avLst/>
                </a:prstGeom>
                <a:blipFill>
                  <a:blip r:embed="rId30"/>
                  <a:stretch>
                    <a:fillRect b="-7692"/>
                  </a:stretch>
                </a:blipFill>
              </p:spPr>
              <p:txBody>
                <a:bodyPr/>
                <a:lstStyle/>
                <a:p>
                  <a:r>
                    <a:rPr lang="en-US">
                      <a:noFill/>
                    </a:rPr>
                    <a:t> </a:t>
                  </a:r>
                </a:p>
              </p:txBody>
            </p:sp>
          </mc:Fallback>
        </mc:AlternateContent>
      </p:grpSp>
      <p:sp>
        <p:nvSpPr>
          <p:cNvPr id="58" name="ZoneTexte 57"/>
          <p:cNvSpPr txBox="1"/>
          <p:nvPr/>
        </p:nvSpPr>
        <p:spPr>
          <a:xfrm>
            <a:off x="3346406" y="5104007"/>
            <a:ext cx="778528" cy="246221"/>
          </a:xfrm>
          <a:prstGeom prst="rect">
            <a:avLst/>
          </a:prstGeom>
          <a:noFill/>
        </p:spPr>
        <p:txBody>
          <a:bodyPr wrap="square" rtlCol="0">
            <a:spAutoFit/>
          </a:bodyPr>
          <a:lstStyle/>
          <a:p>
            <a:r>
              <a:rPr lang="en-GB" sz="1000">
                <a:latin typeface="Cambria" panose="02040503050406030204" pitchFamily="18" charset="0"/>
                <a:ea typeface="Cambria" panose="02040503050406030204" pitchFamily="18" charset="0"/>
              </a:rPr>
              <a:t>Top view</a:t>
            </a:r>
          </a:p>
        </p:txBody>
      </p:sp>
    </p:spTree>
    <p:extLst>
      <p:ext uri="{BB962C8B-B14F-4D97-AF65-F5344CB8AC3E}">
        <p14:creationId xmlns:p14="http://schemas.microsoft.com/office/powerpoint/2010/main" val="376988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283677" y="1406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5"/>
          <p:cNvSpPr/>
          <p:nvPr/>
        </p:nvSpPr>
        <p:spPr>
          <a:xfrm>
            <a:off x="1039905" y="512386"/>
            <a:ext cx="10479741" cy="1274195"/>
          </a:xfrm>
          <a:prstGeom prst="rect">
            <a:avLst/>
          </a:prstGeom>
        </p:spPr>
        <p:txBody>
          <a:bodyPr wrap="square">
            <a:spAutoFit/>
          </a:bodyPr>
          <a:lstStyle/>
          <a:p>
            <a:pPr algn="just">
              <a:lnSpc>
                <a:spcPct val="120000"/>
              </a:lnSpc>
              <a:spcAft>
                <a:spcPts val="700"/>
              </a:spcAft>
            </a:pPr>
            <a:r>
              <a:rPr lang="en-US" sz="1600" kern="50">
                <a:solidFill>
                  <a:srgbClr val="00000A"/>
                </a:solidFill>
                <a:latin typeface="Calibri" panose="020F0502020204030204" pitchFamily="34" charset="0"/>
                <a:ea typeface="Times New Roman" panose="02020603050405020304" pitchFamily="18" charset="0"/>
                <a:cs typeface="font438"/>
              </a:rPr>
              <a:t>The NOTIFICATION project targets the robust and quick identification of the parameters driving the interaction matrix of a crystal plasticity law using nanoindentation and some associated metrology. The project focuses on pure FCC nickel and copper, but the approach is intended to be applicable to any crystalline material and will be will therefore be tested on nickel-based </a:t>
            </a:r>
            <a:r>
              <a:rPr lang="en-US" sz="1600" kern="50" err="1">
                <a:solidFill>
                  <a:srgbClr val="00000A"/>
                </a:solidFill>
                <a:latin typeface="Calibri" panose="020F0502020204030204" pitchFamily="34" charset="0"/>
                <a:ea typeface="Times New Roman" panose="02020603050405020304" pitchFamily="18" charset="0"/>
                <a:cs typeface="font438"/>
              </a:rPr>
              <a:t>superalloys</a:t>
            </a:r>
            <a:r>
              <a:rPr lang="en-US" sz="1600" kern="50">
                <a:solidFill>
                  <a:srgbClr val="00000A"/>
                </a:solidFill>
                <a:latin typeface="Calibri" panose="020F0502020204030204" pitchFamily="34" charset="0"/>
                <a:ea typeface="Times New Roman" panose="02020603050405020304" pitchFamily="18" charset="0"/>
                <a:cs typeface="font438"/>
              </a:rPr>
              <a:t>.</a:t>
            </a:r>
            <a:endParaRPr lang="fr-FR" sz="1600" kern="50">
              <a:solidFill>
                <a:srgbClr val="00000A"/>
              </a:solidFill>
              <a:latin typeface="Calibri" panose="020F0502020204030204" pitchFamily="34" charset="0"/>
              <a:ea typeface="Times New Roman" panose="02020603050405020304" pitchFamily="18" charset="0"/>
              <a:cs typeface="font438"/>
            </a:endParaRPr>
          </a:p>
        </p:txBody>
      </p:sp>
      <p:pic>
        <p:nvPicPr>
          <p:cNvPr id="8" name="Image 7"/>
          <p:cNvPicPr/>
          <p:nvPr/>
        </p:nvPicPr>
        <p:blipFill rotWithShape="1">
          <a:blip r:embed="rId2" cstate="print">
            <a:extLst>
              <a:ext uri="{28A0092B-C50C-407E-A947-70E740481C1C}">
                <a14:useLocalDpi xmlns:a14="http://schemas.microsoft.com/office/drawing/2010/main" val="0"/>
              </a:ext>
            </a:extLst>
          </a:blip>
          <a:srcRect t="3826" b="2705"/>
          <a:stretch/>
        </p:blipFill>
        <p:spPr bwMode="auto">
          <a:xfrm>
            <a:off x="1118173" y="1950279"/>
            <a:ext cx="4626720" cy="2829646"/>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Rectangle 6"/>
              <p:cNvSpPr/>
              <p:nvPr/>
            </p:nvSpPr>
            <p:spPr>
              <a:xfrm>
                <a:off x="1039906" y="5029165"/>
                <a:ext cx="4704987" cy="369332"/>
              </a:xfrm>
              <a:prstGeom prst="rect">
                <a:avLst/>
              </a:prstGeom>
            </p:spPr>
            <p:txBody>
              <a:bodyPr wrap="square">
                <a:spAutoFit/>
              </a:bodyPr>
              <a:lstStyle/>
              <a:p>
                <a:pPr algn="just">
                  <a:spcBef>
                    <a:spcPts val="600"/>
                  </a:spcBef>
                  <a:spcAft>
                    <a:spcPts val="600"/>
                  </a:spcAft>
                </a:pPr>
                <a:r>
                  <a:rPr lang="en-US" sz="900" i="1">
                    <a:ea typeface="Tahoma" panose="020B0604030504040204" pitchFamily="34" charset="0"/>
                    <a:cs typeface="Arial" panose="020B0604020202020204" pitchFamily="34" charset="0"/>
                  </a:rPr>
                  <a:t>Nanoindentation CPFEM simulation performed in the </a:t>
                </a:r>
                <a14:m>
                  <m:oMath xmlns:m="http://schemas.openxmlformats.org/officeDocument/2006/math">
                    <m:d>
                      <m:dPr>
                        <m:begChr m:val="["/>
                        <m:endChr m:val="]"/>
                        <m:ctrlPr>
                          <a:rPr lang="fr-FR" sz="900" i="1">
                            <a:latin typeface="Cambria Math" panose="02040503050406030204" pitchFamily="18" charset="0"/>
                            <a:ea typeface="Tahoma" panose="020B0604030504040204" pitchFamily="34" charset="0"/>
                            <a:cs typeface="Arial" panose="020B0604020202020204" pitchFamily="34" charset="0"/>
                          </a:rPr>
                        </m:ctrlPr>
                      </m:dPr>
                      <m:e>
                        <m:r>
                          <a:rPr lang="en-US" sz="900" i="1">
                            <a:latin typeface="Cambria Math" panose="02040503050406030204" pitchFamily="18" charset="0"/>
                            <a:ea typeface="Tahoma" panose="020B0604030504040204" pitchFamily="34" charset="0"/>
                            <a:cs typeface="Arial" panose="020B0604020202020204" pitchFamily="34" charset="0"/>
                          </a:rPr>
                          <m:t>101</m:t>
                        </m:r>
                      </m:e>
                    </m:d>
                  </m:oMath>
                </a14:m>
                <a:r>
                  <a:rPr lang="en-US" sz="900" i="1">
                    <a:ea typeface="Tahoma" panose="020B0604030504040204" pitchFamily="34" charset="0"/>
                    <a:cs typeface="Arial" panose="020B0604020202020204" pitchFamily="34" charset="0"/>
                  </a:rPr>
                  <a:t> grain orientation with azimuth </a:t>
                </a:r>
                <a14:m>
                  <m:oMath xmlns:m="http://schemas.openxmlformats.org/officeDocument/2006/math">
                    <m:r>
                      <a:rPr lang="en-US" sz="900" i="1" smtClean="0">
                        <a:latin typeface="Cambria Math" panose="02040503050406030204" pitchFamily="18" charset="0"/>
                        <a:ea typeface="Tahoma" panose="020B0604030504040204" pitchFamily="34" charset="0"/>
                        <a:cs typeface="Arial" panose="020B0604020202020204" pitchFamily="34" charset="0"/>
                      </a:rPr>
                      <m:t>𝛼</m:t>
                    </m:r>
                  </m:oMath>
                </a14:m>
                <a:br>
                  <a:rPr lang="fr-FR" sz="900" i="1">
                    <a:ea typeface="Tahoma" panose="020B0604030504040204" pitchFamily="34" charset="0"/>
                    <a:cs typeface="Arial" panose="020B0604020202020204" pitchFamily="34" charset="0"/>
                  </a:rPr>
                </a:br>
                <a:r>
                  <a:rPr lang="en-US" sz="900" i="1">
                    <a:ea typeface="Tahoma" panose="020B0604030504040204" pitchFamily="34" charset="0"/>
                    <a:cs typeface="Arial" panose="020B0604020202020204" pitchFamily="34" charset="0"/>
                  </a:rPr>
                  <a:t>using a virtual material: (a) indentation curve (b) residual topography</a:t>
                </a:r>
                <a:endParaRPr lang="fr-FR" sz="900" i="1">
                  <a:ea typeface="Tahoma" panose="020B0604030504040204" pitchFamily="34" charset="0"/>
                  <a:cs typeface="Arial" panose="020B0604020202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039906" y="5029165"/>
                <a:ext cx="4704987" cy="369332"/>
              </a:xfrm>
              <a:prstGeom prst="rect">
                <a:avLst/>
              </a:prstGeom>
              <a:blipFill>
                <a:blip r:embed="rId3"/>
                <a:stretch>
                  <a:fillRect b="-4918"/>
                </a:stretch>
              </a:blipFill>
            </p:spPr>
            <p:txBody>
              <a:bodyPr/>
              <a:lstStyle/>
              <a:p>
                <a:r>
                  <a:rPr lang="en-US">
                    <a:noFill/>
                  </a:rPr>
                  <a:t> </a:t>
                </a:r>
              </a:p>
            </p:txBody>
          </p:sp>
        </mc:Fallback>
      </mc:AlternateContent>
      <p:sp>
        <p:nvSpPr>
          <p:cNvPr id="10" name="Rectangle 5"/>
          <p:cNvSpPr>
            <a:spLocks noChangeArrowheads="1"/>
          </p:cNvSpPr>
          <p:nvPr/>
        </p:nvSpPr>
        <p:spPr bwMode="auto">
          <a:xfrm>
            <a:off x="6101861" y="16813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028" name="Imag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2348" y="2527551"/>
            <a:ext cx="4821954" cy="15823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p:cNvSpPr>
            <a:spLocks noChangeArrowheads="1"/>
          </p:cNvSpPr>
          <p:nvPr/>
        </p:nvSpPr>
        <p:spPr bwMode="auto">
          <a:xfrm>
            <a:off x="6526307" y="4490149"/>
            <a:ext cx="4993339"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fr-FR" sz="900" b="0" i="1" u="none" strike="noStrike" cap="none" normalizeH="0" baseline="0">
                <a:ln>
                  <a:noFill/>
                </a:ln>
                <a:solidFill>
                  <a:srgbClr val="00000A"/>
                </a:solidFill>
                <a:effectLst/>
                <a:latin typeface="Calibri" panose="020F0502020204030204" pitchFamily="34" charset="0"/>
                <a:ea typeface="Times New Roman" panose="02020603050405020304" pitchFamily="18" charset="0"/>
                <a:cs typeface="FreeSans"/>
              </a:rPr>
              <a:t>Left - residual stress measurement over a spherical indentation cross-section using HR EBSD and</a:t>
            </a:r>
            <a:r>
              <a:rPr kumimoji="0" lang="en-GB" altLang="fr-FR" sz="900" b="0" i="1" u="none" strike="noStrike" cap="none" normalizeH="0">
                <a:ln>
                  <a:noFill/>
                </a:ln>
                <a:solidFill>
                  <a:srgbClr val="00000A"/>
                </a:solidFill>
                <a:effectLst/>
                <a:latin typeface="Calibri" panose="020F0502020204030204" pitchFamily="34" charset="0"/>
                <a:ea typeface="Times New Roman" panose="02020603050405020304" pitchFamily="18" charset="0"/>
                <a:cs typeface="FreeSans"/>
              </a:rPr>
              <a:t> </a:t>
            </a:r>
            <a:r>
              <a:rPr kumimoji="0" lang="en-GB" altLang="fr-FR" sz="900" b="0" i="1" u="none" strike="noStrike" cap="none" normalizeH="0" baseline="0">
                <a:ln>
                  <a:noFill/>
                </a:ln>
                <a:solidFill>
                  <a:srgbClr val="00000A"/>
                </a:solidFill>
                <a:effectLst/>
                <a:latin typeface="Calibri" panose="020F0502020204030204" pitchFamily="34" charset="0"/>
                <a:ea typeface="Times New Roman" panose="02020603050405020304" pitchFamily="18" charset="0"/>
                <a:cs typeface="FreeSans"/>
              </a:rPr>
              <a:t>comparison with CPFEM. Right: effect of crystal orientation (Inverse Pole Figure) on the volume fraction of elements under tensile residual stress</a:t>
            </a:r>
            <a:endParaRPr kumimoji="0" lang="en-GB"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1"/>
          <p:cNvSpPr/>
          <p:nvPr/>
        </p:nvSpPr>
        <p:spPr>
          <a:xfrm>
            <a:off x="6526306" y="5682371"/>
            <a:ext cx="5109883" cy="600164"/>
          </a:xfrm>
          <a:prstGeom prst="rect">
            <a:avLst/>
          </a:prstGeom>
        </p:spPr>
        <p:txBody>
          <a:bodyPr wrap="square">
            <a:spAutoFit/>
          </a:bodyPr>
          <a:lstStyle/>
          <a:p>
            <a:pPr algn="just">
              <a:spcBef>
                <a:spcPts val="800"/>
              </a:spcBef>
              <a:spcAft>
                <a:spcPts val="800"/>
              </a:spcAft>
            </a:pPr>
            <a:r>
              <a:rPr lang="en-US" sz="1100" kern="50" err="1">
                <a:solidFill>
                  <a:srgbClr val="00000A"/>
                </a:solidFill>
                <a:latin typeface="Calibri" panose="020F0502020204030204" pitchFamily="34" charset="0"/>
                <a:ea typeface="Times New Roman" panose="02020603050405020304" pitchFamily="18" charset="0"/>
                <a:cs typeface="font438"/>
              </a:rPr>
              <a:t>Breumier</a:t>
            </a:r>
            <a:r>
              <a:rPr lang="en-US" sz="1100" kern="50">
                <a:solidFill>
                  <a:srgbClr val="00000A"/>
                </a:solidFill>
                <a:latin typeface="Calibri" panose="020F0502020204030204" pitchFamily="34" charset="0"/>
                <a:ea typeface="Times New Roman" panose="02020603050405020304" pitchFamily="18" charset="0"/>
                <a:cs typeface="font438"/>
              </a:rPr>
              <a:t>, S., </a:t>
            </a:r>
            <a:r>
              <a:rPr lang="en-US" sz="1100" kern="50" err="1">
                <a:solidFill>
                  <a:srgbClr val="00000A"/>
                </a:solidFill>
                <a:latin typeface="Calibri" panose="020F0502020204030204" pitchFamily="34" charset="0"/>
                <a:ea typeface="Times New Roman" panose="02020603050405020304" pitchFamily="18" charset="0"/>
                <a:cs typeface="font438"/>
              </a:rPr>
              <a:t>Villani</a:t>
            </a:r>
            <a:r>
              <a:rPr lang="en-US" sz="1100" kern="50">
                <a:solidFill>
                  <a:srgbClr val="00000A"/>
                </a:solidFill>
                <a:latin typeface="Calibri" panose="020F0502020204030204" pitchFamily="34" charset="0"/>
                <a:ea typeface="Times New Roman" panose="02020603050405020304" pitchFamily="18" charset="0"/>
                <a:cs typeface="font438"/>
              </a:rPr>
              <a:t>, A., Maurice, C., Lévesque, M., </a:t>
            </a:r>
            <a:r>
              <a:rPr lang="en-US" sz="1100" kern="50" err="1">
                <a:solidFill>
                  <a:srgbClr val="00000A"/>
                </a:solidFill>
                <a:latin typeface="Calibri" panose="020F0502020204030204" pitchFamily="34" charset="0"/>
                <a:ea typeface="Times New Roman" panose="02020603050405020304" pitchFamily="18" charset="0"/>
                <a:cs typeface="font438"/>
              </a:rPr>
              <a:t>Kermouche</a:t>
            </a:r>
            <a:r>
              <a:rPr lang="en-US" sz="1100" kern="50">
                <a:solidFill>
                  <a:srgbClr val="00000A"/>
                </a:solidFill>
                <a:latin typeface="Calibri" panose="020F0502020204030204" pitchFamily="34" charset="0"/>
                <a:ea typeface="Times New Roman" panose="02020603050405020304" pitchFamily="18" charset="0"/>
                <a:cs typeface="font438"/>
              </a:rPr>
              <a:t>, G., 2019. Effect of crystal orientation on indentation-induced residual stress field: Simulation and experimental validation. Materials &amp; Design 169, 107659</a:t>
            </a:r>
            <a:endParaRPr lang="fr-FR" sz="1100" kern="50">
              <a:solidFill>
                <a:srgbClr val="00000A"/>
              </a:solidFill>
              <a:latin typeface="Calibri" panose="020F0502020204030204" pitchFamily="34" charset="0"/>
              <a:ea typeface="Times New Roman" panose="02020603050405020304" pitchFamily="18" charset="0"/>
              <a:cs typeface="font438"/>
            </a:endParaRPr>
          </a:p>
        </p:txBody>
      </p:sp>
      <p:sp>
        <p:nvSpPr>
          <p:cNvPr id="14" name="Rectangle 13"/>
          <p:cNvSpPr/>
          <p:nvPr/>
        </p:nvSpPr>
        <p:spPr>
          <a:xfrm>
            <a:off x="967154" y="5691336"/>
            <a:ext cx="4913693" cy="769441"/>
          </a:xfrm>
          <a:prstGeom prst="rect">
            <a:avLst/>
          </a:prstGeom>
        </p:spPr>
        <p:txBody>
          <a:bodyPr wrap="square">
            <a:spAutoFit/>
          </a:bodyPr>
          <a:lstStyle/>
          <a:p>
            <a:pPr algn="just"/>
            <a:r>
              <a:rPr lang="fr-FR" sz="1100"/>
              <a:t>E. Renner, A. </a:t>
            </a:r>
            <a:r>
              <a:rPr lang="fr-FR" sz="1100" err="1"/>
              <a:t>Bourceret</a:t>
            </a:r>
            <a:r>
              <a:rPr lang="fr-FR" sz="1100"/>
              <a:t>, Y. Gaillard, F. Amiot, P. </a:t>
            </a:r>
            <a:r>
              <a:rPr lang="fr-FR" sz="1100" err="1"/>
              <a:t>Delobelle</a:t>
            </a:r>
            <a:r>
              <a:rPr lang="fr-FR" sz="1100"/>
              <a:t>, F. Richard, 2020. Identifiability of single </a:t>
            </a:r>
            <a:r>
              <a:rPr lang="fr-FR" sz="1100" err="1"/>
              <a:t>crystal</a:t>
            </a:r>
            <a:r>
              <a:rPr lang="fr-FR" sz="1100"/>
              <a:t> </a:t>
            </a:r>
            <a:r>
              <a:rPr lang="fr-FR" sz="1100" err="1"/>
              <a:t>plasticity</a:t>
            </a:r>
            <a:r>
              <a:rPr lang="fr-FR" sz="1100"/>
              <a:t> </a:t>
            </a:r>
            <a:r>
              <a:rPr lang="fr-FR" sz="1100" err="1"/>
              <a:t>parameters</a:t>
            </a:r>
            <a:r>
              <a:rPr lang="fr-FR" sz="1100"/>
              <a:t> </a:t>
            </a:r>
            <a:r>
              <a:rPr lang="fr-FR" sz="1100" err="1"/>
              <a:t>from</a:t>
            </a:r>
            <a:r>
              <a:rPr lang="fr-FR" sz="1100"/>
              <a:t> </a:t>
            </a:r>
            <a:r>
              <a:rPr lang="fr-FR" sz="1100" err="1"/>
              <a:t>residual</a:t>
            </a:r>
            <a:r>
              <a:rPr lang="fr-FR" sz="1100"/>
              <a:t> topographies in Berkovich nanoindentation on FCC nickel, Journal of the </a:t>
            </a:r>
            <a:r>
              <a:rPr lang="fr-FR" sz="1100" err="1"/>
              <a:t>Mechanics</a:t>
            </a:r>
            <a:r>
              <a:rPr lang="fr-FR" sz="1100"/>
              <a:t> and </a:t>
            </a:r>
            <a:r>
              <a:rPr lang="fr-FR" sz="1100" err="1"/>
              <a:t>Physics</a:t>
            </a:r>
            <a:r>
              <a:rPr lang="fr-FR" sz="1100"/>
              <a:t> of </a:t>
            </a:r>
            <a:r>
              <a:rPr lang="fr-FR" sz="1100" err="1"/>
              <a:t>Solids</a:t>
            </a:r>
            <a:r>
              <a:rPr lang="fr-FR" sz="1100"/>
              <a:t>, vol. 138 , </a:t>
            </a:r>
            <a:r>
              <a:rPr lang="fr-FR" sz="1100" err="1"/>
              <a:t>InPress</a:t>
            </a:r>
            <a:endParaRPr lang="fr-FR" sz="1100"/>
          </a:p>
        </p:txBody>
      </p:sp>
    </p:spTree>
    <p:extLst>
      <p:ext uri="{BB962C8B-B14F-4D97-AF65-F5344CB8AC3E}">
        <p14:creationId xmlns:p14="http://schemas.microsoft.com/office/powerpoint/2010/main" val="1541811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Propositions d’image d’accueil</a:t>
            </a:r>
          </a:p>
        </p:txBody>
      </p:sp>
      <p:pic>
        <p:nvPicPr>
          <p:cNvPr id="3" name="Image 3">
            <a:extLst>
              <a:ext uri="{FF2B5EF4-FFF2-40B4-BE49-F238E27FC236}">
                <a16:creationId xmlns:a16="http://schemas.microsoft.com/office/drawing/2014/main" id="{F6454324-CD4F-4D3F-BAAF-A124299D5E0F}"/>
              </a:ext>
            </a:extLst>
          </p:cNvPr>
          <p:cNvPicPr>
            <a:picLocks noChangeAspect="1"/>
          </p:cNvPicPr>
          <p:nvPr/>
        </p:nvPicPr>
        <p:blipFill>
          <a:blip r:embed="rId2"/>
          <a:stretch>
            <a:fillRect/>
          </a:stretch>
        </p:blipFill>
        <p:spPr>
          <a:xfrm>
            <a:off x="8088702" y="2778145"/>
            <a:ext cx="2743200" cy="2049332"/>
          </a:xfrm>
          <a:prstGeom prst="rect">
            <a:avLst/>
          </a:prstGeom>
        </p:spPr>
      </p:pic>
      <p:pic>
        <p:nvPicPr>
          <p:cNvPr id="6" name="Image 6" descr="Une image contenant lumière&#10;&#10;Description générée avec un niveau de confiance très élevé">
            <a:extLst>
              <a:ext uri="{FF2B5EF4-FFF2-40B4-BE49-F238E27FC236}">
                <a16:creationId xmlns:a16="http://schemas.microsoft.com/office/drawing/2014/main" id="{0C644162-7920-460A-931D-BC80F2A9277E}"/>
              </a:ext>
            </a:extLst>
          </p:cNvPr>
          <p:cNvPicPr>
            <a:picLocks noChangeAspect="1"/>
          </p:cNvPicPr>
          <p:nvPr/>
        </p:nvPicPr>
        <p:blipFill>
          <a:blip r:embed="rId3"/>
          <a:stretch>
            <a:fillRect/>
          </a:stretch>
        </p:blipFill>
        <p:spPr>
          <a:xfrm>
            <a:off x="2202493" y="2057412"/>
            <a:ext cx="3999066" cy="4029321"/>
          </a:xfrm>
          <a:prstGeom prst="rect">
            <a:avLst/>
          </a:prstGeom>
        </p:spPr>
      </p:pic>
    </p:spTree>
    <p:extLst>
      <p:ext uri="{BB962C8B-B14F-4D97-AF65-F5344CB8AC3E}">
        <p14:creationId xmlns:p14="http://schemas.microsoft.com/office/powerpoint/2010/main" val="37582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Tree>
    <p:extLst>
      <p:ext uri="{BB962C8B-B14F-4D97-AF65-F5344CB8AC3E}">
        <p14:creationId xmlns:p14="http://schemas.microsoft.com/office/powerpoint/2010/main" val="4248268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endParaRPr lang="fr-FR"/>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129991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Tree>
    <p:extLst>
      <p:ext uri="{BB962C8B-B14F-4D97-AF65-F5344CB8AC3E}">
        <p14:creationId xmlns:p14="http://schemas.microsoft.com/office/powerpoint/2010/main" val="196509878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A37C2680244B4688943730BBE9E159" ma:contentTypeVersion="0" ma:contentTypeDescription="Crée un document." ma:contentTypeScope="" ma:versionID="c09055ccfecc184b4792884577670e42">
  <xsd:schema xmlns:xsd="http://www.w3.org/2001/XMLSchema" xmlns:xs="http://www.w3.org/2001/XMLSchema" xmlns:p="http://schemas.microsoft.com/office/2006/metadata/properties" targetNamespace="http://schemas.microsoft.com/office/2006/metadata/properties" ma:root="true" ma:fieldsID="7043723848d0f805fbc3fbd7bf262d2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B01598-6BA3-46A5-A4A2-2ADDEEACEDF8}">
  <ds:schemaRefs>
    <ds:schemaRef ds:uri="http://schemas.microsoft.com/sharepoint/v3/contenttype/forms"/>
  </ds:schemaRefs>
</ds:datastoreItem>
</file>

<file path=customXml/itemProps2.xml><?xml version="1.0" encoding="utf-8"?>
<ds:datastoreItem xmlns:ds="http://schemas.openxmlformats.org/officeDocument/2006/customXml" ds:itemID="{F4C9219B-6690-4B7B-A4AE-1B5CD78F5568}">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1B72358-0A4F-40B2-9057-27FF77FB7DEC}">
  <ds:schemaRefs>
    <ds:schemaRef ds:uri="http://purl.org/dc/terms/"/>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50</TotalTime>
  <Words>635</Words>
  <Application>Microsoft Office PowerPoint</Application>
  <PresentationFormat>Grand écran</PresentationFormat>
  <Paragraphs>51</Paragraphs>
  <Slides>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vt:i4>
      </vt:variant>
    </vt:vector>
  </HeadingPairs>
  <TitlesOfParts>
    <vt:vector size="14" baseType="lpstr">
      <vt:lpstr>Arial</vt:lpstr>
      <vt:lpstr>Bauhaus 93</vt:lpstr>
      <vt:lpstr>Calibri</vt:lpstr>
      <vt:lpstr>Calibri Light</vt:lpstr>
      <vt:lpstr>Cambria</vt:lpstr>
      <vt:lpstr>Cambria Math</vt:lpstr>
      <vt:lpstr>Thème Office</vt:lpstr>
      <vt:lpstr>Présentation PowerPoint</vt:lpstr>
      <vt:lpstr>Présentation PowerPoint</vt:lpstr>
      <vt:lpstr>Présentation PowerPoint</vt:lpstr>
      <vt:lpstr>Les Propositions d’image d’accueil</vt:lpstr>
      <vt:lpstr>Présentation PowerPoint</vt:lpstr>
      <vt:lpstr>Présentation PowerPoint</vt:lpstr>
      <vt:lpstr>Présentation PowerPoint</vt:lpstr>
    </vt:vector>
  </TitlesOfParts>
  <Company>FEMTO-ST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Bourceret Alexandre</dc:creator>
  <cp:lastModifiedBy>Fabrice RICHARD</cp:lastModifiedBy>
  <cp:revision>73</cp:revision>
  <dcterms:created xsi:type="dcterms:W3CDTF">2020-04-08T15:04:45Z</dcterms:created>
  <dcterms:modified xsi:type="dcterms:W3CDTF">2021-03-25T14:21:09Z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0x01010007A37C2680244B4688943730BBE9E159</vt:lpwstr>
  </property>
</Properties>
</file>